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9" r:id="rId1"/>
    <p:sldMasterId id="2147483700" r:id="rId2"/>
  </p:sldMasterIdLst>
  <p:notesMasterIdLst>
    <p:notesMasterId r:id="rId3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8" r:id="rId21"/>
    <p:sldId id="274" r:id="rId22"/>
    <p:sldId id="275" r:id="rId23"/>
    <p:sldId id="276" r:id="rId24"/>
    <p:sldId id="277" r:id="rId25"/>
    <p:sldId id="279" r:id="rId26"/>
    <p:sldId id="280" r:id="rId27"/>
    <p:sldId id="281" r:id="rId28"/>
    <p:sldId id="282"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Gill Sans" panose="020B0502020104020203" pitchFamily="34" charset="-79"/>
      <p:regular r:id="rId35"/>
      <p:bold r:id="rId36"/>
    </p:embeddedFont>
    <p:embeddedFont>
      <p:font typeface="Lato" panose="020F0502020204030203" pitchFamily="3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0CBC4BE-6ED9-4667-A4F7-75F98E523BD0}">
  <a:tblStyle styleId="{B0CBC4BE-6ED9-4667-A4F7-75F98E523BD0}"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52245"/>
  </p:normalViewPr>
  <p:slideViewPr>
    <p:cSldViewPr snapToGrid="0">
      <p:cViewPr varScale="1">
        <p:scale>
          <a:sx n="84" d="100"/>
          <a:sy n="84" d="100"/>
        </p:scale>
        <p:origin x="252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gif>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reliance.rohub.org/fb3a8b1f-7132-4c0e-80c8-33ff294808da?activetab=overview"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join.slack.com/t/fair-impact-support/shared_invite/zt-1s86x15a8-pJdpSns3tdZXgAoruHtuD"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ldaca.edu.au"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www.researchobject.org/ro-crate/tools/"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www.researchobject.org/ro-crate/community.html" TargetMode="External"/><Relationship Id="rId2" Type="http://schemas.openxmlformats.org/officeDocument/2006/relationships/slide" Target="../slides/slide27.xml"/><Relationship Id="rId1" Type="http://schemas.openxmlformats.org/officeDocument/2006/relationships/notesMaster" Target="../notesMasters/notesMaster1.xml"/><Relationship Id="rId5" Type="http://schemas.openxmlformats.org/officeDocument/2006/relationships/hyperlink" Target="https://doi.org/10.3233/DS-210053" TargetMode="External"/><Relationship Id="rId4" Type="http://schemas.openxmlformats.org/officeDocument/2006/relationships/hyperlink" Target="https://join.slack.com/t/seek4science/shared_invite/zt-csqh94qb-kf~kFbZxuHl1Hpxhbc8avw"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12700" lvl="0" indent="0" algn="l" rtl="0">
              <a:lnSpc>
                <a:spcPct val="120000"/>
              </a:lnSpc>
              <a:spcBef>
                <a:spcPts val="0"/>
              </a:spcBef>
              <a:spcAft>
                <a:spcPts val="0"/>
              </a:spcAft>
              <a:buNone/>
            </a:pPr>
            <a:r>
              <a:rPr lang="en-GB" sz="800" dirty="0">
                <a:solidFill>
                  <a:schemeClr val="dk1"/>
                </a:solidFill>
              </a:rPr>
              <a:t>This presentation was delivered by Peter Sefton at Open </a:t>
            </a:r>
            <a:r>
              <a:rPr lang="en-GB" sz="800" dirty="0" err="1">
                <a:solidFill>
                  <a:schemeClr val="dk1"/>
                </a:solidFill>
              </a:rPr>
              <a:t>Repositorites</a:t>
            </a:r>
            <a:r>
              <a:rPr lang="en-GB" sz="800" dirty="0">
                <a:solidFill>
                  <a:schemeClr val="dk1"/>
                </a:solidFill>
              </a:rPr>
              <a:t>  2023 it includes slides adapted from other RO-Crate presentations by </a:t>
            </a:r>
            <a:r>
              <a:rPr lang="en-GB" sz="800" dirty="0" err="1">
                <a:solidFill>
                  <a:schemeClr val="dk1"/>
                </a:solidFill>
              </a:rPr>
              <a:t>Stian</a:t>
            </a:r>
            <a:r>
              <a:rPr lang="en-GB" sz="800" dirty="0">
                <a:solidFill>
                  <a:schemeClr val="dk1"/>
                </a:solidFill>
              </a:rPr>
              <a:t> </a:t>
            </a:r>
            <a:r>
              <a:rPr lang="en-GB" sz="800" dirty="0" err="1">
                <a:solidFill>
                  <a:schemeClr val="dk1"/>
                </a:solidFill>
              </a:rPr>
              <a:t>Soiland</a:t>
            </a:r>
            <a:r>
              <a:rPr lang="en-GB" sz="800" dirty="0">
                <a:solidFill>
                  <a:schemeClr val="dk1"/>
                </a:solidFill>
              </a:rPr>
              <a:t>-Reyes and others - but here “I” means is Sefton.</a:t>
            </a:r>
            <a:endParaRPr sz="800" dirty="0">
              <a:solidFill>
                <a:schemeClr val="dk1"/>
              </a:solidFill>
            </a:endParaRPr>
          </a:p>
          <a:p>
            <a:pPr marL="12700" marR="12700" lvl="0" indent="0" algn="l" rtl="0">
              <a:lnSpc>
                <a:spcPct val="120000"/>
              </a:lnSpc>
              <a:spcBef>
                <a:spcPts val="100"/>
              </a:spcBef>
              <a:spcAft>
                <a:spcPts val="0"/>
              </a:spcAft>
              <a:buNone/>
            </a:pPr>
            <a:endParaRPr sz="800" dirty="0">
              <a:solidFill>
                <a:schemeClr val="dk1"/>
              </a:solidFill>
            </a:endParaRPr>
          </a:p>
          <a:p>
            <a:pPr marL="12700" marR="12700" lvl="0" indent="0" algn="l" rtl="0">
              <a:lnSpc>
                <a:spcPct val="120000"/>
              </a:lnSpc>
              <a:spcBef>
                <a:spcPts val="100"/>
              </a:spcBef>
              <a:spcAft>
                <a:spcPts val="0"/>
              </a:spcAft>
              <a:buNone/>
            </a:pPr>
            <a:endParaRPr sz="800" dirty="0">
              <a:solidFill>
                <a:schemeClr val="dk1"/>
              </a:solidFill>
            </a:endParaRPr>
          </a:p>
          <a:p>
            <a:pPr marL="12700" marR="12700" lvl="0" indent="0" algn="l" rtl="0">
              <a:lnSpc>
                <a:spcPct val="120000"/>
              </a:lnSpc>
              <a:spcBef>
                <a:spcPts val="100"/>
              </a:spcBef>
              <a:spcAft>
                <a:spcPts val="0"/>
              </a:spcAft>
              <a:buNone/>
            </a:pPr>
            <a:r>
              <a:rPr lang="en-GB" sz="800" dirty="0">
                <a:solidFill>
                  <a:schemeClr val="dk1"/>
                </a:solidFill>
              </a:rPr>
              <a:t>## Abstract </a:t>
            </a:r>
            <a:endParaRPr sz="800" dirty="0">
              <a:solidFill>
                <a:schemeClr val="dk1"/>
              </a:solidFill>
            </a:endParaRPr>
          </a:p>
          <a:p>
            <a:pPr marL="0" lvl="0" indent="0" algn="l" rtl="0">
              <a:spcBef>
                <a:spcPts val="100"/>
              </a:spcBef>
              <a:spcAft>
                <a:spcPts val="0"/>
              </a:spcAft>
              <a:buNone/>
            </a:pPr>
            <a:endParaRPr dirty="0"/>
          </a:p>
          <a:p>
            <a:pPr marL="0" lvl="0" indent="0" algn="l" rtl="0">
              <a:spcBef>
                <a:spcPts val="0"/>
              </a:spcBef>
              <a:spcAft>
                <a:spcPts val="0"/>
              </a:spcAft>
              <a:buNone/>
            </a:pPr>
            <a:r>
              <a:rPr lang="en-GB" dirty="0"/>
              <a:t>Research Object Crate (RO-Crate) is a community effort and specification to practically achieve FAIR packaging of research objects (digital objects like data, methods, software) with structured metadata and context. RO-Crate uses well-established Web standards and FAIR principles. For common metadata representations, RO-Crate builds on </a:t>
            </a:r>
            <a:r>
              <a:rPr lang="en-GB" dirty="0" err="1"/>
              <a:t>schema.org</a:t>
            </a:r>
            <a:r>
              <a:rPr lang="en-GB" dirty="0"/>
              <a:t>, a mature and general mark-up vocabulary used by search engines, including Google Dataset Search. RO-Crate is adopted by many research projects as a pragmatic implementation of the FAIR principles that can be both general for interoperable exchange and extensible for domain-specific archiving.</a:t>
            </a:r>
            <a:endParaRPr dirty="0"/>
          </a:p>
          <a:p>
            <a:pPr marL="0" lvl="0" indent="0" algn="l" rtl="0">
              <a:spcBef>
                <a:spcPts val="0"/>
              </a:spcBef>
              <a:spcAft>
                <a:spcPts val="0"/>
              </a:spcAft>
              <a:buNone/>
            </a:pPr>
            <a:r>
              <a:rPr lang="en-GB" dirty="0"/>
              <a:t>RO-Crate development began in early 2019, when a workshop at Open Repositories 2019 in Hamburg generated a significant number of use-cases and expressions of interest from the OR community. This presentation will introduce RO-Crate, its continuing development and rapid adoption since 2019, report on how it is now being used in repository software, and the potential for further use in repository platforms that will be familiar to OR attendees.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 Outline</a:t>
            </a: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GB" dirty="0"/>
              <a:t>In this presentation we’ll cover:</a:t>
            </a:r>
            <a:endParaRPr dirty="0"/>
          </a:p>
          <a:p>
            <a:pPr marL="0" lvl="0" indent="0" algn="l" rtl="0">
              <a:spcBef>
                <a:spcPts val="0"/>
              </a:spcBef>
              <a:spcAft>
                <a:spcPts val="0"/>
              </a:spcAft>
              <a:buClr>
                <a:schemeClr val="dk1"/>
              </a:buClr>
              <a:buSzPts val="1100"/>
              <a:buFont typeface="Arial"/>
              <a:buNone/>
            </a:pPr>
            <a:r>
              <a:rPr lang="en-GB" dirty="0"/>
              <a:t>- A quick run thru what RO-Crate is and what it is for</a:t>
            </a:r>
            <a:endParaRPr dirty="0"/>
          </a:p>
          <a:p>
            <a:pPr marL="0" lvl="0" indent="0" algn="l" rtl="0">
              <a:spcBef>
                <a:spcPts val="0"/>
              </a:spcBef>
              <a:spcAft>
                <a:spcPts val="0"/>
              </a:spcAft>
              <a:buClr>
                <a:schemeClr val="dk1"/>
              </a:buClr>
              <a:buSzPts val="1100"/>
              <a:buFont typeface="Arial"/>
              <a:buNone/>
            </a:pPr>
            <a:r>
              <a:rPr lang="en-GB" dirty="0"/>
              <a:t>- New developments:</a:t>
            </a:r>
            <a:endParaRPr dirty="0"/>
          </a:p>
          <a:p>
            <a:pPr marL="0" lvl="0" indent="0" algn="l" rtl="0">
              <a:spcBef>
                <a:spcPts val="0"/>
              </a:spcBef>
              <a:spcAft>
                <a:spcPts val="0"/>
              </a:spcAft>
              <a:buClr>
                <a:schemeClr val="dk1"/>
              </a:buClr>
              <a:buSzPts val="1100"/>
              <a:buFont typeface="Arial"/>
              <a:buNone/>
            </a:pPr>
            <a:r>
              <a:rPr lang="en-GB" dirty="0"/>
              <a:t>  - Version 1.2 is coming</a:t>
            </a:r>
            <a:endParaRPr dirty="0"/>
          </a:p>
          <a:p>
            <a:pPr marL="0" lvl="0" indent="0" algn="l" rtl="0">
              <a:spcBef>
                <a:spcPts val="0"/>
              </a:spcBef>
              <a:spcAft>
                <a:spcPts val="0"/>
              </a:spcAft>
              <a:buClr>
                <a:schemeClr val="dk1"/>
              </a:buClr>
              <a:buSzPts val="1100"/>
              <a:buFont typeface="Arial"/>
              <a:buNone/>
            </a:pPr>
            <a:r>
              <a:rPr lang="en-GB" dirty="0"/>
              <a:t>  - Profiles are seeing a lot of activity</a:t>
            </a:r>
            <a:endParaRPr dirty="0"/>
          </a:p>
          <a:p>
            <a:pPr marL="0" lvl="0" indent="0" algn="l" rtl="0">
              <a:spcBef>
                <a:spcPts val="0"/>
              </a:spcBef>
              <a:spcAft>
                <a:spcPts val="0"/>
              </a:spcAft>
              <a:buClr>
                <a:schemeClr val="dk1"/>
              </a:buClr>
              <a:buSzPts val="1100"/>
              <a:buFont typeface="Arial"/>
              <a:buNone/>
            </a:pPr>
            <a:r>
              <a:rPr lang="en-GB" dirty="0"/>
              <a:t>  - Tooling continues to improve</a:t>
            </a:r>
            <a:endParaRPr dirty="0"/>
          </a:p>
          <a:p>
            <a:pPr marL="12700" marR="12700" lvl="0" indent="0" algn="just" rtl="0">
              <a:lnSpc>
                <a:spcPct val="120000"/>
              </a:lnSpc>
              <a:spcBef>
                <a:spcPts val="200"/>
              </a:spcBef>
              <a:spcAft>
                <a:spcPts val="0"/>
              </a:spcAft>
              <a:buNone/>
            </a:pPr>
            <a:endParaRPr sz="800" dirty="0">
              <a:solidFill>
                <a:schemeClr val="dk1"/>
              </a:solidFill>
              <a:highlight>
                <a:srgbClr val="FFFFFF"/>
              </a:highlight>
            </a:endParaRPr>
          </a:p>
          <a:p>
            <a:pPr marL="12700" marR="12700" lvl="0" indent="0" algn="just" rtl="0">
              <a:lnSpc>
                <a:spcPct val="120000"/>
              </a:lnSpc>
              <a:spcBef>
                <a:spcPts val="200"/>
              </a:spcBef>
              <a:spcAft>
                <a:spcPts val="0"/>
              </a:spcAft>
              <a:buNone/>
            </a:pPr>
            <a:endParaRPr sz="800" dirty="0">
              <a:solidFill>
                <a:schemeClr val="dk1"/>
              </a:solidFill>
              <a:highlight>
                <a:srgbClr val="FFFFFF"/>
              </a:highlight>
            </a:endParaRPr>
          </a:p>
          <a:p>
            <a:pPr marL="12700" marR="12700" lvl="0" indent="0" algn="just" rtl="0">
              <a:lnSpc>
                <a:spcPct val="120000"/>
              </a:lnSpc>
              <a:spcBef>
                <a:spcPts val="200"/>
              </a:spcBef>
              <a:spcAft>
                <a:spcPts val="0"/>
              </a:spcAft>
              <a:buNone/>
            </a:pPr>
            <a:endParaRPr sz="800" dirty="0">
              <a:solidFill>
                <a:schemeClr val="dk1"/>
              </a:solidFill>
              <a:highlight>
                <a:srgbClr val="FFFFFF"/>
              </a:highlight>
            </a:endParaRPr>
          </a:p>
          <a:p>
            <a:pPr marL="12700" marR="12700" lvl="0" indent="0" algn="just" rtl="0">
              <a:lnSpc>
                <a:spcPct val="120000"/>
              </a:lnSpc>
              <a:spcBef>
                <a:spcPts val="200"/>
              </a:spcBef>
              <a:spcAft>
                <a:spcPts val="0"/>
              </a:spcAft>
              <a:buNone/>
            </a:pPr>
            <a:endParaRPr sz="800" dirty="0">
              <a:solidFill>
                <a:schemeClr val="dk1"/>
              </a:solidFill>
              <a:highlight>
                <a:srgbClr val="FFFFFF"/>
              </a:highlight>
            </a:endParaRPr>
          </a:p>
          <a:p>
            <a:pPr marL="12700" marR="12700" lvl="0" indent="0" algn="l" rtl="0">
              <a:lnSpc>
                <a:spcPct val="120000"/>
              </a:lnSpc>
              <a:spcBef>
                <a:spcPts val="200"/>
              </a:spcBef>
              <a:spcAft>
                <a:spcPts val="0"/>
              </a:spcAft>
              <a:buClr>
                <a:schemeClr val="dk1"/>
              </a:buClr>
              <a:buSzPts val="1100"/>
              <a:buFont typeface="Arial"/>
              <a:buNone/>
            </a:pPr>
            <a:endParaRPr sz="800" dirty="0">
              <a:solidFill>
                <a:schemeClr val="dk1"/>
              </a:solidFill>
            </a:endParaRPr>
          </a:p>
          <a:p>
            <a:pPr marL="0" lvl="0" indent="0" algn="l" rtl="0">
              <a:spcBef>
                <a:spcPts val="10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24cc556b1bc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24cc556b1b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Workflow Hub is a example of a repository (though it calls itself a registry) – it contains scientific workflows.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24cc556b1bc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24cc556b1bc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Here's an example of a workflow in the WorkglowHub registry/repository – there’s a download button to get a workflow in RO-Crate format. Note the ‘sketch’ which illustrates the workflow.</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4cc556b1bc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4cc556b1bc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If you download this workflow crate then you get a preview file like the one shown including the precis "sketch" of the workflow and links to the files – eg the "Main Workflow" link. This shows the benefits of RO-Crate – every download has a machine-readable metadata file, and there's  a human-readable web page to go with it. If you find this on your computer in 10 year's time there is information there about what it is, and where it came from in a standardised format.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4cc55712a1_1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4cc55712a1_1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This is an [item from RO-Hub](</a:t>
            </a:r>
            <a:r>
              <a:rPr lang="en-GB" u="sng">
                <a:solidFill>
                  <a:schemeClr val="hlink"/>
                </a:solidFill>
                <a:hlinkClick r:id="rId3"/>
              </a:rPr>
              <a:t>https://reliance.rohub.org/fb3a8b1f-7132-4c0e-80c8-33ff294808da?activetab=overview</a:t>
            </a:r>
            <a:r>
              <a:rPr lang="en-GB"/>
              <a:t>)</a:t>
            </a:r>
            <a:endParaRPr/>
          </a:p>
          <a:p>
            <a:pPr marL="0" lvl="0" indent="0" algn="l" rtl="0">
              <a:spcBef>
                <a:spcPts val="0"/>
              </a:spcBef>
              <a:spcAft>
                <a:spcPts val="0"/>
              </a:spcAft>
              <a:buNone/>
            </a:pPr>
            <a:endParaRPr/>
          </a:p>
          <a:p>
            <a:pPr marL="0" lvl="0" indent="0" algn="l" rtl="0">
              <a:lnSpc>
                <a:spcPct val="110000"/>
              </a:lnSpc>
              <a:spcBef>
                <a:spcPts val="0"/>
              </a:spcBef>
              <a:spcAft>
                <a:spcPts val="0"/>
              </a:spcAft>
              <a:buClr>
                <a:srgbClr val="171312"/>
              </a:buClr>
              <a:buSzPts val="1400"/>
              <a:buFont typeface="Arial"/>
              <a:buNone/>
            </a:pPr>
            <a:r>
              <a:rPr lang="en-GB" sz="1300">
                <a:solidFill>
                  <a:srgbClr val="171312"/>
                </a:solidFill>
                <a:latin typeface="Gill Sans"/>
                <a:ea typeface="Gill Sans"/>
                <a:cs typeface="Gill Sans"/>
                <a:sym typeface="Gill Sans"/>
              </a:rPr>
              <a:t>The EOSC project </a:t>
            </a:r>
            <a:r>
              <a:rPr lang="en-GB" sz="1300" b="1">
                <a:solidFill>
                  <a:srgbClr val="5D6A76"/>
                </a:solidFill>
                <a:latin typeface="Gill Sans"/>
                <a:ea typeface="Gill Sans"/>
                <a:cs typeface="Gill Sans"/>
                <a:sym typeface="Gill Sans"/>
              </a:rPr>
              <a:t>RELIANCE</a:t>
            </a:r>
            <a:r>
              <a:rPr lang="en-GB" sz="1300">
                <a:solidFill>
                  <a:srgbClr val="171312"/>
                </a:solidFill>
                <a:latin typeface="Gill Sans"/>
                <a:ea typeface="Gill Sans"/>
                <a:cs typeface="Gill Sans"/>
                <a:sym typeface="Gill Sans"/>
              </a:rPr>
              <a:t> use RO-Crate to package data cubes of </a:t>
            </a:r>
            <a:r>
              <a:rPr lang="en-GB" sz="1300" b="1">
                <a:solidFill>
                  <a:srgbClr val="AC5B4C"/>
                </a:solidFill>
                <a:latin typeface="Gill Sans"/>
                <a:ea typeface="Gill Sans"/>
                <a:cs typeface="Gill Sans"/>
                <a:sym typeface="Gill Sans"/>
              </a:rPr>
              <a:t>earth observation data</a:t>
            </a:r>
            <a:r>
              <a:rPr lang="en-GB" sz="1300">
                <a:solidFill>
                  <a:srgbClr val="171312"/>
                </a:solidFill>
                <a:latin typeface="Gill Sans"/>
                <a:ea typeface="Gill Sans"/>
                <a:cs typeface="Gill Sans"/>
                <a:sym typeface="Gill Sans"/>
              </a:rPr>
              <a:t>, along with documentation, images and workflows</a:t>
            </a:r>
            <a:endParaRPr sz="1300">
              <a:solidFill>
                <a:srgbClr val="543E34"/>
              </a:solidFill>
              <a:latin typeface="Gill Sans"/>
              <a:ea typeface="Gill Sans"/>
              <a:cs typeface="Gill Sans"/>
              <a:sym typeface="Gill Sans"/>
            </a:endParaRPr>
          </a:p>
          <a:p>
            <a:pPr marL="0" lvl="0" indent="0" algn="l" rtl="0">
              <a:lnSpc>
                <a:spcPct val="110000"/>
              </a:lnSpc>
              <a:spcBef>
                <a:spcPts val="0"/>
              </a:spcBef>
              <a:spcAft>
                <a:spcPts val="0"/>
              </a:spcAft>
              <a:buClr>
                <a:srgbClr val="543E34"/>
              </a:buClr>
              <a:buSzPts val="1400"/>
              <a:buFont typeface="Arial"/>
              <a:buNone/>
            </a:pPr>
            <a:endParaRPr sz="1300">
              <a:solidFill>
                <a:srgbClr val="171312"/>
              </a:solidFill>
              <a:latin typeface="Gill Sans"/>
              <a:ea typeface="Gill Sans"/>
              <a:cs typeface="Gill Sans"/>
              <a:sym typeface="Gill Sans"/>
            </a:endParaRPr>
          </a:p>
          <a:p>
            <a:pPr marL="0" lvl="0" indent="0" algn="l" rtl="0">
              <a:lnSpc>
                <a:spcPct val="110000"/>
              </a:lnSpc>
              <a:spcBef>
                <a:spcPts val="0"/>
              </a:spcBef>
              <a:spcAft>
                <a:spcPts val="0"/>
              </a:spcAft>
              <a:buClr>
                <a:srgbClr val="171312"/>
              </a:buClr>
              <a:buSzPts val="1400"/>
              <a:buFont typeface="Arial"/>
              <a:buNone/>
            </a:pPr>
            <a:r>
              <a:rPr lang="en-GB" sz="1300">
                <a:solidFill>
                  <a:srgbClr val="171312"/>
                </a:solidFill>
                <a:latin typeface="Gill Sans"/>
                <a:ea typeface="Gill Sans"/>
                <a:cs typeface="Gill Sans"/>
                <a:sym typeface="Gill Sans"/>
              </a:rPr>
              <a:t>Connects to related </a:t>
            </a:r>
            <a:r>
              <a:rPr lang="en-GB" sz="1300" b="1">
                <a:solidFill>
                  <a:srgbClr val="AC5B4C"/>
                </a:solidFill>
                <a:latin typeface="Gill Sans"/>
                <a:ea typeface="Gill Sans"/>
                <a:cs typeface="Gill Sans"/>
                <a:sym typeface="Gill Sans"/>
              </a:rPr>
              <a:t>infrastructures</a:t>
            </a:r>
            <a:r>
              <a:rPr lang="en-GB" sz="1300">
                <a:solidFill>
                  <a:srgbClr val="171312"/>
                </a:solidFill>
                <a:latin typeface="Gill Sans"/>
                <a:ea typeface="Gill Sans"/>
                <a:cs typeface="Gill Sans"/>
                <a:sym typeface="Gill Sans"/>
              </a:rPr>
              <a:t> for interactive execution/analysis.</a:t>
            </a:r>
            <a:endParaRPr sz="1300">
              <a:solidFill>
                <a:srgbClr val="171312"/>
              </a:solidFill>
              <a:latin typeface="Gill Sans"/>
              <a:ea typeface="Gill Sans"/>
              <a:cs typeface="Gill Sans"/>
              <a:sym typeface="Gill Sans"/>
            </a:endParaRPr>
          </a:p>
          <a:p>
            <a:pPr marL="0" lvl="0" indent="0" algn="l" rtl="0">
              <a:lnSpc>
                <a:spcPct val="110000"/>
              </a:lnSpc>
              <a:spcBef>
                <a:spcPts val="0"/>
              </a:spcBef>
              <a:spcAft>
                <a:spcPts val="0"/>
              </a:spcAft>
              <a:buClr>
                <a:srgbClr val="543E34"/>
              </a:buClr>
              <a:buSzPts val="1400"/>
              <a:buFont typeface="Arial"/>
              <a:buNone/>
            </a:pPr>
            <a:endParaRPr sz="1300">
              <a:solidFill>
                <a:srgbClr val="171312"/>
              </a:solidFill>
              <a:latin typeface="Gill Sans"/>
              <a:ea typeface="Gill Sans"/>
              <a:cs typeface="Gill Sans"/>
              <a:sym typeface="Gill Sans"/>
            </a:endParaRPr>
          </a:p>
          <a:p>
            <a:pPr marL="0" lvl="0" indent="0" algn="l" rtl="0">
              <a:lnSpc>
                <a:spcPct val="110000"/>
              </a:lnSpc>
              <a:spcBef>
                <a:spcPts val="0"/>
              </a:spcBef>
              <a:spcAft>
                <a:spcPts val="0"/>
              </a:spcAft>
              <a:buClr>
                <a:srgbClr val="171312"/>
              </a:buClr>
              <a:buSzPts val="1400"/>
              <a:buFont typeface="Arial"/>
              <a:buNone/>
            </a:pPr>
            <a:r>
              <a:rPr lang="en-GB" sz="1300">
                <a:solidFill>
                  <a:srgbClr val="171312"/>
                </a:solidFill>
                <a:latin typeface="Gill Sans"/>
                <a:ea typeface="Gill Sans"/>
                <a:cs typeface="Gill Sans"/>
                <a:sym typeface="Gill Sans"/>
              </a:rPr>
              <a:t>Metadata includes </a:t>
            </a:r>
            <a:r>
              <a:rPr lang="en-GB" sz="1300" b="1">
                <a:solidFill>
                  <a:srgbClr val="AC5B4C"/>
                </a:solidFill>
                <a:latin typeface="Gill Sans"/>
                <a:ea typeface="Gill Sans"/>
                <a:cs typeface="Gill Sans"/>
                <a:sym typeface="Gill Sans"/>
              </a:rPr>
              <a:t>temporal</a:t>
            </a:r>
            <a:r>
              <a:rPr lang="en-GB" sz="1300" b="1">
                <a:solidFill>
                  <a:srgbClr val="171312"/>
                </a:solidFill>
                <a:latin typeface="Gill Sans"/>
                <a:ea typeface="Gill Sans"/>
                <a:cs typeface="Gill Sans"/>
                <a:sym typeface="Gill Sans"/>
              </a:rPr>
              <a:t> </a:t>
            </a:r>
            <a:r>
              <a:rPr lang="en-GB" sz="1300">
                <a:solidFill>
                  <a:srgbClr val="171312"/>
                </a:solidFill>
                <a:latin typeface="Gill Sans"/>
                <a:ea typeface="Gill Sans"/>
                <a:cs typeface="Gill Sans"/>
                <a:sym typeface="Gill Sans"/>
              </a:rPr>
              <a:t>coverage</a:t>
            </a:r>
            <a:r>
              <a:rPr lang="en-GB" sz="1300" b="1">
                <a:solidFill>
                  <a:srgbClr val="171312"/>
                </a:solidFill>
                <a:latin typeface="Gill Sans"/>
                <a:ea typeface="Gill Sans"/>
                <a:cs typeface="Gill Sans"/>
                <a:sym typeface="Gill Sans"/>
              </a:rPr>
              <a:t>, </a:t>
            </a:r>
            <a:r>
              <a:rPr lang="en-GB" sz="1300" b="1">
                <a:solidFill>
                  <a:srgbClr val="AC5B4C"/>
                </a:solidFill>
                <a:latin typeface="Gill Sans"/>
                <a:ea typeface="Gill Sans"/>
                <a:cs typeface="Gill Sans"/>
                <a:sym typeface="Gill Sans"/>
              </a:rPr>
              <a:t>spatial</a:t>
            </a:r>
            <a:r>
              <a:rPr lang="en-GB" sz="1300" b="1">
                <a:solidFill>
                  <a:srgbClr val="171312"/>
                </a:solidFill>
                <a:latin typeface="Gill Sans"/>
                <a:ea typeface="Gill Sans"/>
                <a:cs typeface="Gill Sans"/>
                <a:sym typeface="Gill Sans"/>
              </a:rPr>
              <a:t> </a:t>
            </a:r>
            <a:r>
              <a:rPr lang="en-GB" sz="1300">
                <a:solidFill>
                  <a:srgbClr val="171312"/>
                </a:solidFill>
                <a:latin typeface="Gill Sans"/>
                <a:ea typeface="Gill Sans"/>
                <a:cs typeface="Gill Sans"/>
                <a:sym typeface="Gill Sans"/>
              </a:rPr>
              <a:t>coverage</a:t>
            </a:r>
            <a:r>
              <a:rPr lang="en-GB" sz="1300" b="1">
                <a:solidFill>
                  <a:srgbClr val="171312"/>
                </a:solidFill>
                <a:latin typeface="Gill Sans"/>
                <a:ea typeface="Gill Sans"/>
                <a:cs typeface="Gill Sans"/>
                <a:sym typeface="Gill Sans"/>
              </a:rPr>
              <a:t> </a:t>
            </a:r>
            <a:r>
              <a:rPr lang="en-GB" sz="1300">
                <a:solidFill>
                  <a:srgbClr val="171312"/>
                </a:solidFill>
                <a:latin typeface="Gill Sans"/>
                <a:ea typeface="Gill Sans"/>
                <a:cs typeface="Gill Sans"/>
                <a:sym typeface="Gill Sans"/>
              </a:rPr>
              <a:t>and</a:t>
            </a:r>
            <a:r>
              <a:rPr lang="en-GB" sz="1300" b="1">
                <a:solidFill>
                  <a:srgbClr val="171312"/>
                </a:solidFill>
                <a:latin typeface="Gill Sans"/>
                <a:ea typeface="Gill Sans"/>
                <a:cs typeface="Gill Sans"/>
                <a:sym typeface="Gill Sans"/>
              </a:rPr>
              <a:t> </a:t>
            </a:r>
            <a:r>
              <a:rPr lang="en-GB" sz="1300" b="1">
                <a:solidFill>
                  <a:srgbClr val="AC5B4C"/>
                </a:solidFill>
                <a:latin typeface="Gill Sans"/>
                <a:ea typeface="Gill Sans"/>
                <a:cs typeface="Gill Sans"/>
                <a:sym typeface="Gill Sans"/>
              </a:rPr>
              <a:t>vertical</a:t>
            </a:r>
            <a:r>
              <a:rPr lang="en-GB" sz="1300" b="1">
                <a:solidFill>
                  <a:srgbClr val="171312"/>
                </a:solidFill>
                <a:latin typeface="Gill Sans"/>
                <a:ea typeface="Gill Sans"/>
                <a:cs typeface="Gill Sans"/>
                <a:sym typeface="Gill Sans"/>
              </a:rPr>
              <a:t> </a:t>
            </a:r>
            <a:r>
              <a:rPr lang="en-GB" sz="1300">
                <a:solidFill>
                  <a:srgbClr val="171312"/>
                </a:solidFill>
                <a:latin typeface="Gill Sans"/>
                <a:ea typeface="Gill Sans"/>
                <a:cs typeface="Gill Sans"/>
                <a:sym typeface="Gill Sans"/>
              </a:rPr>
              <a:t>coverage. </a:t>
            </a:r>
            <a:endParaRPr sz="1300">
              <a:solidFill>
                <a:srgbClr val="543E34"/>
              </a:solidFill>
              <a:latin typeface="Gill Sans"/>
              <a:ea typeface="Gill Sans"/>
              <a:cs typeface="Gill Sans"/>
              <a:sym typeface="Gill Sans"/>
            </a:endParaRPr>
          </a:p>
          <a:p>
            <a:pPr marL="0" lvl="0" indent="0" algn="l" rtl="0">
              <a:lnSpc>
                <a:spcPct val="110000"/>
              </a:lnSpc>
              <a:spcBef>
                <a:spcPts val="0"/>
              </a:spcBef>
              <a:spcAft>
                <a:spcPts val="0"/>
              </a:spcAft>
              <a:buClr>
                <a:srgbClr val="543E34"/>
              </a:buClr>
              <a:buSzPts val="1400"/>
              <a:buFont typeface="Arial"/>
              <a:buNone/>
            </a:pPr>
            <a:endParaRPr sz="1300">
              <a:solidFill>
                <a:srgbClr val="171312"/>
              </a:solidFill>
              <a:latin typeface="Gill Sans"/>
              <a:ea typeface="Gill Sans"/>
              <a:cs typeface="Gill Sans"/>
              <a:sym typeface="Gill Sans"/>
            </a:endParaRPr>
          </a:p>
          <a:p>
            <a:pPr marL="0" lvl="0" indent="0" algn="l" rtl="0">
              <a:lnSpc>
                <a:spcPct val="110000"/>
              </a:lnSpc>
              <a:spcBef>
                <a:spcPts val="0"/>
              </a:spcBef>
              <a:spcAft>
                <a:spcPts val="0"/>
              </a:spcAft>
              <a:buClr>
                <a:srgbClr val="5D6A76"/>
              </a:buClr>
              <a:buSzPts val="1400"/>
              <a:buFont typeface="Arial"/>
              <a:buNone/>
            </a:pPr>
            <a:r>
              <a:rPr lang="en-GB" sz="1300" b="1">
                <a:solidFill>
                  <a:srgbClr val="5D6A76"/>
                </a:solidFill>
                <a:latin typeface="Gill Sans"/>
                <a:ea typeface="Gill Sans"/>
                <a:cs typeface="Gill Sans"/>
                <a:sym typeface="Gill Sans"/>
              </a:rPr>
              <a:t>ROHub</a:t>
            </a:r>
            <a:r>
              <a:rPr lang="en-GB" sz="1300">
                <a:solidFill>
                  <a:srgbClr val="171312"/>
                </a:solidFill>
                <a:latin typeface="Gill Sans"/>
                <a:ea typeface="Gill Sans"/>
                <a:cs typeface="Gill Sans"/>
                <a:sym typeface="Gill Sans"/>
              </a:rPr>
              <a:t> publishes the archived RO-Crates to general-purpose repositories (</a:t>
            </a:r>
            <a:r>
              <a:rPr lang="en-GB" sz="1300">
                <a:solidFill>
                  <a:srgbClr val="5D6A76"/>
                </a:solidFill>
                <a:latin typeface="Gill Sans"/>
                <a:ea typeface="Gill Sans"/>
                <a:cs typeface="Gill Sans"/>
                <a:sym typeface="Gill Sans"/>
              </a:rPr>
              <a:t>Zenodo</a:t>
            </a:r>
            <a:r>
              <a:rPr lang="en-GB" sz="1300">
                <a:solidFill>
                  <a:srgbClr val="171312"/>
                </a:solidFill>
                <a:latin typeface="Gill Sans"/>
                <a:ea typeface="Gill Sans"/>
                <a:cs typeface="Gill Sans"/>
                <a:sym typeface="Gill Sans"/>
              </a:rPr>
              <a:t>, </a:t>
            </a:r>
            <a:r>
              <a:rPr lang="en-GB" sz="1300">
                <a:solidFill>
                  <a:srgbClr val="5D6A76"/>
                </a:solidFill>
                <a:latin typeface="Gill Sans"/>
                <a:ea typeface="Gill Sans"/>
                <a:cs typeface="Gill Sans"/>
                <a:sym typeface="Gill Sans"/>
              </a:rPr>
              <a:t>B2Share</a:t>
            </a:r>
            <a:r>
              <a:rPr lang="en-GB" sz="1300">
                <a:solidFill>
                  <a:srgbClr val="171312"/>
                </a:solidFill>
                <a:latin typeface="Gill Sans"/>
                <a:ea typeface="Gill Sans"/>
                <a:cs typeface="Gill Sans"/>
                <a:sym typeface="Gill Sans"/>
              </a:rPr>
              <a:t>) for longevity and PIDs.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GB"/>
              <a:t>(The RO-Crate preview file in this service could use work; it’s a raw representation of the JSON metadata but is still better than the old days)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383ff52058053a1e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383ff52058053a1e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In the above examples we showed how resources can be downloaded from repositories in RO-Crate format – but there are still no widely accepted standard in place to joint the dots between, say a DOI for a dataset and an actual download of that data. DOIs resolve to web pages, not data streams – the RO-Crate community is actively engaged in joining these dots with work on FAIR signposting – establishing protocols for automated signalling of where data can be downloaded. </a:t>
            </a:r>
          </a:p>
          <a:p>
            <a:pPr marL="0" lvl="0" indent="0" algn="l" rtl="0">
              <a:spcBef>
                <a:spcPts val="0"/>
              </a:spcBef>
              <a:spcAft>
                <a:spcPts val="0"/>
              </a:spcAft>
              <a:buNone/>
            </a:pPr>
            <a:endParaRPr lang="en-GB"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dirty="0"/>
              <a:t>Please join the [Slack conversation](</a:t>
            </a:r>
            <a:r>
              <a:rPr lang="en-AU" sz="1100" b="0" i="0" dirty="0">
                <a:solidFill>
                  <a:srgbClr val="242424"/>
                </a:solidFill>
                <a:effectLst/>
                <a:latin typeface="Calibri" panose="020F0502020204030204" pitchFamily="34" charset="0"/>
                <a:hlinkClick r:id="rId3"/>
              </a:rPr>
              <a:t>ttps://join.slack.com/t/fair-impact-support/shared_invite/zt-1s86x15a8-pJdpSns3tdZXgAoruHtuD</a:t>
            </a:r>
            <a:r>
              <a:rPr lang="en-AU" sz="1100" b="0" i="0" dirty="0">
                <a:solidFill>
                  <a:srgbClr val="242424"/>
                </a:solidFill>
                <a:effectLst/>
                <a:latin typeface="Calibri" panose="020F0502020204030204" pitchFamily="34" charset="0"/>
              </a:rPr>
              <a:t>)</a:t>
            </a:r>
            <a:r>
              <a:rPr lang="en-GB" dirty="0"/>
              <a:t> if you’d like to talk to us about this.</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24cc55712a1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24cc55712a1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have just seen an example of an ATTACHED crate – you might call it RO-Crate “classic”, this is the starting point for RO-Crate – it’s first use case as a packaging format. In an Attached Crate data resources are included alongside the RO-Crate-metadata.json file. When we introduced RO-Crate at OR2019 in Hamburg this was the ONLY kind of crate.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24cc55712a1_1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24cc55712a1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Detached Crates, on the other hand, have resources that are NOT local. For example, an RO-Crate metadata document dowloaded from an API might reference resources available from the API.</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5984130f56873d4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5984130f56873d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This is what a “Detached  RO-Crate” looks like over an API – in this case one that is showing a collection of plays in English from the 1500s (this data features in another presentation given at Open Repositories, illustrating the techcnical details of an RO-Crate-based repository architecture.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24cc55712a1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24cc55712a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This diagram sketches the architecture of the</a:t>
            </a:r>
            <a:r>
              <a:rPr lang="en-GB">
                <a:solidFill>
                  <a:schemeClr val="dk1"/>
                </a:solidFill>
              </a:rPr>
              <a:t> ]Australian Text Analytics](https://atap.edu.au), which is part of the [Langauge Data Commons of Australia](</a:t>
            </a:r>
            <a:r>
              <a:rPr lang="en-GB" u="sng">
                <a:solidFill>
                  <a:schemeClr val="hlink"/>
                </a:solidFill>
                <a:hlinkClick r:id="rId3"/>
              </a:rPr>
              <a:t>https://ldaca.edu.au</a:t>
            </a:r>
            <a:r>
              <a:rPr lang="en-GB">
                <a:solidFill>
                  <a:schemeClr val="dk1"/>
                </a:solidFill>
              </a:rPr>
              <a:t>) , and shows the integration between data repositories (in green, on the right) and code execution environments (in red, on the left). The integration between these things is via documentation – and standards-based metadata (including, of course, RO-Crate).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4cc55712a1_1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4cc55712a1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We have been talking about RO-Crate tools – here’s the list from the website. Like any list of tools it can be hard to keep this up to date (like, for example I am talking about the Crate-O tool here but it is not yet on the list). Here’s the RO-Crate tools page: </a:t>
            </a:r>
            <a:r>
              <a:rPr lang="en-GB" u="sng" dirty="0">
                <a:solidFill>
                  <a:schemeClr val="hlink"/>
                </a:solidFill>
                <a:hlinkClick r:id="rId3"/>
              </a:rPr>
              <a:t>https://www.researchobject.org/ro-crate/tools/</a:t>
            </a:r>
            <a:r>
              <a:rPr lang="en-GB" dirty="0"/>
              <a:t>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984130f56873d49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0" name="Google Shape;340;g5984130f56873d49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GB"/>
              <a:t>Researchers are asked to make their research outputs – including publications,  FAIR – where to publish? </a:t>
            </a:r>
            <a:endParaRPr/>
          </a:p>
          <a:p>
            <a:pPr marL="0" lvl="0" indent="0" algn="l" rtl="0">
              <a:spcBef>
                <a:spcPts val="0"/>
              </a:spcBef>
              <a:spcAft>
                <a:spcPts val="0"/>
              </a:spcAft>
              <a:buClr>
                <a:schemeClr val="dk1"/>
              </a:buClr>
              <a:buFont typeface="Arial"/>
              <a:buNone/>
            </a:pPr>
            <a:endParaRPr/>
          </a:p>
          <a:p>
            <a:pPr marL="0" lvl="0" indent="0" algn="l" rtl="0">
              <a:spcBef>
                <a:spcPts val="0"/>
              </a:spcBef>
              <a:spcAft>
                <a:spcPts val="0"/>
              </a:spcAft>
              <a:buClr>
                <a:schemeClr val="dk1"/>
              </a:buClr>
              <a:buFont typeface="Arial"/>
              <a:buNone/>
            </a:pPr>
            <a:r>
              <a:rPr lang="en-GB"/>
              <a:t>They have to choose between Thousands of public, institutional and domain-specific repositories </a:t>
            </a:r>
            <a:endParaRPr/>
          </a:p>
          <a:p>
            <a:pPr marL="0" lvl="0" indent="0" algn="l" rtl="0">
              <a:spcBef>
                <a:spcPts val="0"/>
              </a:spcBef>
              <a:spcAft>
                <a:spcPts val="0"/>
              </a:spcAft>
              <a:buClr>
                <a:schemeClr val="dk1"/>
              </a:buClr>
              <a:buFont typeface="Arial"/>
              <a:buNone/>
            </a:pPr>
            <a:r>
              <a:rPr lang="en-GB"/>
              <a:t>Help from guidance and catalogues.</a:t>
            </a:r>
            <a:endParaRPr/>
          </a:p>
          <a:p>
            <a:pPr marL="0" lvl="0" indent="0" algn="l" rtl="0">
              <a:spcBef>
                <a:spcPts val="0"/>
              </a:spcBef>
              <a:spcAft>
                <a:spcPts val="0"/>
              </a:spcAft>
              <a:buClr>
                <a:schemeClr val="dk1"/>
              </a:buClr>
              <a:buFont typeface="Arial"/>
              <a:buNone/>
            </a:pPr>
            <a:endParaRPr/>
          </a:p>
          <a:p>
            <a:pPr marL="0" lvl="0" indent="0" algn="l" rtl="0">
              <a:spcBef>
                <a:spcPts val="0"/>
              </a:spcBef>
              <a:spcAft>
                <a:spcPts val="0"/>
              </a:spcAft>
              <a:buClr>
                <a:schemeClr val="dk1"/>
              </a:buClr>
              <a:buFont typeface="Arial"/>
              <a:buNone/>
            </a:pPr>
            <a:r>
              <a:rPr lang="en-GB"/>
              <a:t>(FAIRsharing, re3data, FAIR Cookbook)</a:t>
            </a:r>
            <a:endParaRPr/>
          </a:p>
          <a:p>
            <a:pPr marL="0" lvl="0" indent="0" algn="l" rtl="0">
              <a:spcBef>
                <a:spcPts val="0"/>
              </a:spcBef>
              <a:spcAft>
                <a:spcPts val="0"/>
              </a:spcAft>
              <a:buClr>
                <a:schemeClr val="dk1"/>
              </a:buClr>
              <a:buFont typeface="Arial"/>
              <a:buNone/>
            </a:pPr>
            <a:endParaRPr/>
          </a:p>
          <a:p>
            <a:pPr marL="0" lvl="0" indent="0" algn="l" rtl="0">
              <a:spcBef>
                <a:spcPts val="0"/>
              </a:spcBef>
              <a:spcAft>
                <a:spcPts val="0"/>
              </a:spcAft>
              <a:buClr>
                <a:schemeClr val="dk1"/>
              </a:buClr>
              <a:buFont typeface="Arial"/>
              <a:buNone/>
            </a:pPr>
            <a:r>
              <a:rPr lang="en-GB"/>
              <a:t>..but how to gather and reference outputs across multiple repositories? </a:t>
            </a:r>
            <a:endParaRPr/>
          </a:p>
          <a:p>
            <a:pPr marL="0" lvl="0" indent="0" algn="l" rtl="0">
              <a:spcBef>
                <a:spcPts val="0"/>
              </a:spcBef>
              <a:spcAft>
                <a:spcPts val="0"/>
              </a:spcAft>
              <a:buClr>
                <a:schemeClr val="dk1"/>
              </a:buClr>
              <a:buFont typeface="Arial"/>
              <a:buNone/>
            </a:pPr>
            <a:r>
              <a:rPr lang="en-GB"/>
              <a:t>What about contextual information?</a:t>
            </a:r>
            <a:endParaRPr/>
          </a:p>
        </p:txBody>
      </p:sp>
      <p:sp>
        <p:nvSpPr>
          <p:cNvPr id="341" name="Google Shape;341;g5984130f56873d49_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24cc55712a1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24cc55712a1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Here’s another repository that uses RO-Crate metadata (from the Lanaguage Data Commons of Australia / Australian Text Analytics Platform) – users can launch a Jupyter notebook in a binderhub execution environment. The Notebook fetches a Detached RO-Crate metadata document, processes it to filter further resources to fetch, and then fetches them from the API.</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4cc556b1bc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4cc556b1bc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This is a screenshot of the Notebook, using he python RO-Crate library to consume data from the API.</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24cc556b1b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24cc556b1b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RO-Crate Python library has lots of functionality for doing actual data packaging – it has a file-system interface (we mention this as it is different from the approach taken in the Javascript library).</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24cc556b1bc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24cc556b1bc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And ro-crate-py has a commandline interface or making RO-Crates step by step.</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4cc55712a1_1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4cc55712a1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RO-Crate-js (Javascript) takes a different approach – it is much more abstract, and has no direct connection to the file system.</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24cc55712a1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24cc55712a1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2800" dirty="0">
                <a:solidFill>
                  <a:schemeClr val="dk1"/>
                </a:solidFill>
              </a:rPr>
              <a:t>RO-Crate excel creates a crate from a directory of files, and can allow existing ad hoc tabular metadata to be added to RO-Crates.</a:t>
            </a:r>
            <a:endParaRPr sz="2800"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24cc556b1b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24cc556b1b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dk1"/>
                </a:solidFill>
              </a:rPr>
              <a:t>Here we see the Crate-O metadata tool (which is a zero-install web application that runs in Chrome and other browsers that support the new </a:t>
            </a:r>
            <a:r>
              <a:rPr lang="en-GB" dirty="0" err="1">
                <a:solidFill>
                  <a:schemeClr val="dk1"/>
                </a:solidFill>
              </a:rPr>
              <a:t>FilesystemAPI</a:t>
            </a:r>
            <a:r>
              <a:rPr lang="en-GB" dirty="0">
                <a:solidFill>
                  <a:schemeClr val="dk1"/>
                </a:solidFill>
              </a:rPr>
              <a:t>) being used to add an Organization as the Affiliation for a Person entity. Having imported this "Context Entity" (that's the RO-Crate term) it can then be re-used within the crate which we see here as the </a:t>
            </a:r>
            <a:r>
              <a:rPr lang="en-GB" dirty="0" err="1">
                <a:solidFill>
                  <a:schemeClr val="dk1"/>
                </a:solidFill>
              </a:rPr>
              <a:t>schema.org</a:t>
            </a:r>
            <a:r>
              <a:rPr lang="en-GB" dirty="0">
                <a:solidFill>
                  <a:schemeClr val="dk1"/>
                </a:solidFill>
              </a:rPr>
              <a:t> `publisher` property is linked to the same organization – with the ROR (Research Organization </a:t>
            </a:r>
            <a:r>
              <a:rPr lang="en-GB" dirty="0" err="1">
                <a:solidFill>
                  <a:schemeClr val="dk1"/>
                </a:solidFill>
              </a:rPr>
              <a:t>Registy</a:t>
            </a:r>
            <a:r>
              <a:rPr lang="en-GB" dirty="0">
                <a:solidFill>
                  <a:schemeClr val="dk1"/>
                </a:solidFill>
              </a:rPr>
              <a:t>) identifier https://</a:t>
            </a:r>
            <a:r>
              <a:rPr lang="en-GB" dirty="0" err="1">
                <a:solidFill>
                  <a:schemeClr val="dk1"/>
                </a:solidFill>
              </a:rPr>
              <a:t>ror.org</a:t>
            </a:r>
            <a:r>
              <a:rPr lang="en-GB" dirty="0">
                <a:solidFill>
                  <a:schemeClr val="dk1"/>
                </a:solidFill>
              </a:rPr>
              <a:t>/00eae9z71 </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If you’d like to join in or contact us choose one of the options on the [RO-Crate Community page](</a:t>
            </a:r>
            <a:r>
              <a:rPr lang="en-AU" b="0" i="0" dirty="0">
                <a:effectLst/>
                <a:latin typeface="Calibri" panose="020F0502020204030204" pitchFamily="34" charset="0"/>
                <a:hlinkClick r:id="rId3"/>
              </a:rPr>
              <a:t>https://www.researchobject.org/ro-crate/community.html</a:t>
            </a:r>
            <a:r>
              <a:rPr lang="en-AU" b="0" i="0" dirty="0">
                <a:effectLst/>
                <a:latin typeface="Calibri" panose="020F0502020204030204" pitchFamily="34" charset="0"/>
              </a:rPr>
              <a:t>) – </a:t>
            </a:r>
            <a:r>
              <a:rPr lang="en-AU" b="0" i="0" dirty="0" err="1">
                <a:effectLst/>
                <a:latin typeface="Calibri" panose="020F0502020204030204" pitchFamily="34" charset="0"/>
              </a:rPr>
              <a:t>eg</a:t>
            </a:r>
            <a:r>
              <a:rPr lang="en-AU" b="0" i="0" dirty="0">
                <a:effectLst/>
                <a:latin typeface="Calibri" panose="020F0502020204030204" pitchFamily="34" charset="0"/>
              </a:rPr>
              <a:t> [join the Slack](</a:t>
            </a:r>
            <a:r>
              <a:rPr lang="en-AU" b="0" i="0" dirty="0">
                <a:effectLst/>
                <a:latin typeface="Calibri" panose="020F0502020204030204" pitchFamily="34" charset="0"/>
                <a:hlinkClick r:id="rId4"/>
              </a:rPr>
              <a:t>https://join.slack.com/t/seek4science/shared_invite/zt-csqh94qb-kf~kFbZxuHl1Hpxhbc8avw</a:t>
            </a:r>
            <a:r>
              <a:rPr lang="en-AU" b="0" i="0" dirty="0">
                <a:effectLst/>
                <a:latin typeface="Calibri" panose="020F0502020204030204" pitchFamily="34" charset="0"/>
              </a:rPr>
              <a:t>)</a:t>
            </a:r>
          </a:p>
          <a:p>
            <a:pPr marL="158750" indent="0">
              <a:buNone/>
            </a:pPr>
            <a:endParaRPr lang="en-AU" b="0" i="0" dirty="0">
              <a:effectLst/>
              <a:latin typeface="Calibri" panose="020F0502020204030204" pitchFamily="34" charset="0"/>
            </a:endParaRPr>
          </a:p>
          <a:p>
            <a:pPr marL="158750" indent="0">
              <a:buNone/>
            </a:pPr>
            <a:endParaRPr lang="en-AU" b="0" i="0" dirty="0">
              <a:effectLst/>
              <a:latin typeface="Calibri" panose="020F0502020204030204" pitchFamily="34" charset="0"/>
            </a:endParaRPr>
          </a:p>
          <a:p>
            <a:pPr marL="158750" indent="0">
              <a:buNone/>
            </a:pPr>
            <a:r>
              <a:rPr lang="en-AU" b="0" i="0" dirty="0">
                <a:effectLst/>
                <a:latin typeface="Calibri" panose="020F0502020204030204" pitchFamily="34" charset="0"/>
              </a:rPr>
              <a:t>And to cite RO-Crate:</a:t>
            </a:r>
          </a:p>
          <a:p>
            <a:pPr marL="158750" indent="0">
              <a:buNone/>
            </a:pPr>
            <a:endParaRPr lang="en-AU" b="0" i="0" dirty="0">
              <a:effectLst/>
              <a:latin typeface="Calibri" panose="020F0502020204030204" pitchFamily="34" charset="0"/>
            </a:endParaRP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AU" sz="1100" b="0" i="0" dirty="0" err="1">
                <a:solidFill>
                  <a:srgbClr val="5C5962"/>
                </a:solidFill>
                <a:effectLst/>
                <a:latin typeface="Calibri" panose="020F0502020204030204" pitchFamily="34" charset="0"/>
              </a:rPr>
              <a:t>Stian</a:t>
            </a:r>
            <a:r>
              <a:rPr lang="en-AU" sz="1100" b="0" i="0" dirty="0">
                <a:solidFill>
                  <a:srgbClr val="5C5962"/>
                </a:solidFill>
                <a:effectLst/>
                <a:latin typeface="Calibri" panose="020F0502020204030204" pitchFamily="34" charset="0"/>
              </a:rPr>
              <a:t> </a:t>
            </a:r>
            <a:r>
              <a:rPr lang="en-AU" sz="1100" b="0" i="0" dirty="0" err="1">
                <a:solidFill>
                  <a:srgbClr val="5C5962"/>
                </a:solidFill>
                <a:effectLst/>
                <a:latin typeface="Calibri" panose="020F0502020204030204" pitchFamily="34" charset="0"/>
              </a:rPr>
              <a:t>Soiland</a:t>
            </a:r>
            <a:r>
              <a:rPr lang="en-AU" sz="1100" b="0" i="0" dirty="0">
                <a:solidFill>
                  <a:srgbClr val="5C5962"/>
                </a:solidFill>
                <a:effectLst/>
                <a:latin typeface="Calibri" panose="020F0502020204030204" pitchFamily="34" charset="0"/>
              </a:rPr>
              <a:t>-Reyes, Peter Sefton, </a:t>
            </a:r>
            <a:r>
              <a:rPr lang="en-AU" sz="1100" b="0" i="0" dirty="0" err="1">
                <a:solidFill>
                  <a:srgbClr val="5C5962"/>
                </a:solidFill>
                <a:effectLst/>
                <a:latin typeface="Calibri" panose="020F0502020204030204" pitchFamily="34" charset="0"/>
              </a:rPr>
              <a:t>Mercè</a:t>
            </a:r>
            <a:r>
              <a:rPr lang="en-AU" sz="1100" b="0" i="0" dirty="0">
                <a:solidFill>
                  <a:srgbClr val="5C5962"/>
                </a:solidFill>
                <a:effectLst/>
                <a:latin typeface="Calibri" panose="020F0502020204030204" pitchFamily="34" charset="0"/>
              </a:rPr>
              <a:t> </a:t>
            </a:r>
            <a:r>
              <a:rPr lang="en-AU" sz="1100" b="0" i="0" dirty="0" err="1">
                <a:solidFill>
                  <a:srgbClr val="5C5962"/>
                </a:solidFill>
                <a:effectLst/>
                <a:latin typeface="Calibri" panose="020F0502020204030204" pitchFamily="34" charset="0"/>
              </a:rPr>
              <a:t>Crosas</a:t>
            </a:r>
            <a:r>
              <a:rPr lang="en-AU" sz="1100" b="0" i="0" dirty="0">
                <a:solidFill>
                  <a:srgbClr val="5C5962"/>
                </a:solidFill>
                <a:effectLst/>
                <a:latin typeface="Calibri" panose="020F0502020204030204" pitchFamily="34" charset="0"/>
              </a:rPr>
              <a:t>, Leyla Jael Castro, Frederik Coppens, José M. Fernández, Daniel </a:t>
            </a:r>
            <a:r>
              <a:rPr lang="en-AU" sz="1100" b="0" i="0" dirty="0" err="1">
                <a:solidFill>
                  <a:srgbClr val="5C5962"/>
                </a:solidFill>
                <a:effectLst/>
                <a:latin typeface="Calibri" panose="020F0502020204030204" pitchFamily="34" charset="0"/>
              </a:rPr>
              <a:t>Garijo</a:t>
            </a:r>
            <a:r>
              <a:rPr lang="en-AU" sz="1100" b="0" i="0" dirty="0">
                <a:solidFill>
                  <a:srgbClr val="5C5962"/>
                </a:solidFill>
                <a:effectLst/>
                <a:latin typeface="Calibri" panose="020F0502020204030204" pitchFamily="34" charset="0"/>
              </a:rPr>
              <a:t>, Björn </a:t>
            </a:r>
            <a:r>
              <a:rPr lang="en-AU" sz="1100" b="0" i="0" dirty="0" err="1">
                <a:solidFill>
                  <a:srgbClr val="5C5962"/>
                </a:solidFill>
                <a:effectLst/>
                <a:latin typeface="Calibri" panose="020F0502020204030204" pitchFamily="34" charset="0"/>
              </a:rPr>
              <a:t>Grüning</a:t>
            </a:r>
            <a:r>
              <a:rPr lang="en-AU" sz="1100" b="0" i="0" dirty="0">
                <a:solidFill>
                  <a:srgbClr val="5C5962"/>
                </a:solidFill>
                <a:effectLst/>
                <a:latin typeface="Calibri" panose="020F0502020204030204" pitchFamily="34" charset="0"/>
              </a:rPr>
              <a:t>, Marco La Rosa, Simone Leo, Eoghan </a:t>
            </a:r>
            <a:r>
              <a:rPr lang="en-AU" sz="1100" b="0" i="0" dirty="0" err="1">
                <a:solidFill>
                  <a:srgbClr val="5C5962"/>
                </a:solidFill>
                <a:effectLst/>
                <a:latin typeface="Calibri" panose="020F0502020204030204" pitchFamily="34" charset="0"/>
              </a:rPr>
              <a:t>Ó</a:t>
            </a:r>
            <a:r>
              <a:rPr lang="en-AU" sz="1100" b="0" i="0" dirty="0">
                <a:solidFill>
                  <a:srgbClr val="5C5962"/>
                </a:solidFill>
                <a:effectLst/>
                <a:latin typeface="Calibri" panose="020F0502020204030204" pitchFamily="34" charset="0"/>
              </a:rPr>
              <a:t> </a:t>
            </a:r>
            <a:r>
              <a:rPr lang="en-AU" sz="1100" b="0" i="0" dirty="0" err="1">
                <a:solidFill>
                  <a:srgbClr val="5C5962"/>
                </a:solidFill>
                <a:effectLst/>
                <a:latin typeface="Calibri" panose="020F0502020204030204" pitchFamily="34" charset="0"/>
              </a:rPr>
              <a:t>Carragáin</a:t>
            </a:r>
            <a:r>
              <a:rPr lang="en-AU" sz="1100" b="0" i="0" dirty="0">
                <a:solidFill>
                  <a:srgbClr val="5C5962"/>
                </a:solidFill>
                <a:effectLst/>
                <a:latin typeface="Calibri" panose="020F0502020204030204" pitchFamily="34" charset="0"/>
              </a:rPr>
              <a:t>, Marc Portier, Ana </a:t>
            </a:r>
            <a:r>
              <a:rPr lang="en-AU" sz="1100" b="0" i="0" dirty="0" err="1">
                <a:solidFill>
                  <a:srgbClr val="5C5962"/>
                </a:solidFill>
                <a:effectLst/>
                <a:latin typeface="Calibri" panose="020F0502020204030204" pitchFamily="34" charset="0"/>
              </a:rPr>
              <a:t>Trisovic</a:t>
            </a:r>
            <a:r>
              <a:rPr lang="en-AU" sz="1100" b="0" i="0" dirty="0">
                <a:solidFill>
                  <a:srgbClr val="5C5962"/>
                </a:solidFill>
                <a:effectLst/>
                <a:latin typeface="Calibri" panose="020F0502020204030204" pitchFamily="34" charset="0"/>
              </a:rPr>
              <a:t>, RO-Crate Community, Paul </a:t>
            </a:r>
            <a:r>
              <a:rPr lang="en-AU" sz="1100" b="0" i="0" dirty="0" err="1">
                <a:solidFill>
                  <a:srgbClr val="5C5962"/>
                </a:solidFill>
                <a:effectLst/>
                <a:latin typeface="Calibri" panose="020F0502020204030204" pitchFamily="34" charset="0"/>
              </a:rPr>
              <a:t>Groth</a:t>
            </a:r>
            <a:r>
              <a:rPr lang="en-AU" sz="1100" b="0" i="0" dirty="0">
                <a:solidFill>
                  <a:srgbClr val="5C5962"/>
                </a:solidFill>
                <a:effectLst/>
                <a:latin typeface="Calibri" panose="020F0502020204030204" pitchFamily="34" charset="0"/>
              </a:rPr>
              <a:t>, Carole Goble (2022):</a:t>
            </a:r>
            <a:br>
              <a:rPr lang="en-AU" sz="1100" dirty="0"/>
            </a:br>
            <a:r>
              <a:rPr lang="en-AU" sz="1100" b="1" i="0" dirty="0">
                <a:solidFill>
                  <a:srgbClr val="5C5962"/>
                </a:solidFill>
                <a:effectLst/>
                <a:latin typeface="Calibri" panose="020F0502020204030204" pitchFamily="34" charset="0"/>
              </a:rPr>
              <a:t>Packaging research artefacts with RO-Crate</a:t>
            </a:r>
            <a:r>
              <a:rPr lang="en-AU" sz="1100" b="0" i="0" dirty="0">
                <a:solidFill>
                  <a:srgbClr val="5C5962"/>
                </a:solidFill>
                <a:effectLst/>
                <a:latin typeface="Calibri" panose="020F0502020204030204" pitchFamily="34" charset="0"/>
              </a:rPr>
              <a:t>.</a:t>
            </a:r>
            <a:br>
              <a:rPr lang="en-AU" sz="1100" dirty="0"/>
            </a:br>
            <a:r>
              <a:rPr lang="en-AU" sz="1100" b="0" i="1" dirty="0">
                <a:solidFill>
                  <a:srgbClr val="5C5962"/>
                </a:solidFill>
                <a:effectLst/>
                <a:latin typeface="Calibri" panose="020F0502020204030204" pitchFamily="34" charset="0"/>
              </a:rPr>
              <a:t>Data Science</a:t>
            </a:r>
            <a:r>
              <a:rPr lang="en-AU" sz="1100" b="0" i="0" dirty="0">
                <a:solidFill>
                  <a:srgbClr val="5C5962"/>
                </a:solidFill>
                <a:effectLst/>
                <a:latin typeface="Calibri" panose="020F0502020204030204" pitchFamily="34" charset="0"/>
              </a:rPr>
              <a:t> </a:t>
            </a:r>
            <a:r>
              <a:rPr lang="en-AU" sz="1100" b="1" i="0" dirty="0">
                <a:solidFill>
                  <a:srgbClr val="5C5962"/>
                </a:solidFill>
                <a:effectLst/>
                <a:latin typeface="Calibri" panose="020F0502020204030204" pitchFamily="34" charset="0"/>
              </a:rPr>
              <a:t>5</a:t>
            </a:r>
            <a:r>
              <a:rPr lang="en-AU" sz="1100" b="0" i="0" dirty="0">
                <a:solidFill>
                  <a:srgbClr val="5C5962"/>
                </a:solidFill>
                <a:effectLst/>
                <a:latin typeface="Calibri" panose="020F0502020204030204" pitchFamily="34" charset="0"/>
              </a:rPr>
              <a:t>(2)</a:t>
            </a:r>
            <a:br>
              <a:rPr lang="en-AU" sz="1100" dirty="0"/>
            </a:br>
            <a:r>
              <a:rPr lang="en-AU" sz="1100" b="0" i="0" dirty="0">
                <a:solidFill>
                  <a:srgbClr val="318187"/>
                </a:solidFill>
                <a:effectLst/>
                <a:latin typeface="Calibri" panose="020F0502020204030204" pitchFamily="34" charset="0"/>
                <a:hlinkClick r:id="rId5"/>
              </a:rPr>
              <a:t>https://doi.org/10.3233/DS-210053</a:t>
            </a:r>
            <a:endParaRPr lang="en-AU" sz="800" dirty="0">
              <a:solidFill>
                <a:schemeClr val="dk1"/>
              </a:solidFill>
            </a:endParaRPr>
          </a:p>
          <a:p>
            <a:pPr marL="158750" indent="0">
              <a:buNone/>
            </a:pPr>
            <a:endParaRPr lang="en-US" dirty="0"/>
          </a:p>
        </p:txBody>
      </p:sp>
    </p:spTree>
    <p:extLst>
      <p:ext uri="{BB962C8B-B14F-4D97-AF65-F5344CB8AC3E}">
        <p14:creationId xmlns:p14="http://schemas.microsoft.com/office/powerpoint/2010/main" val="3623593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e3cbace784_8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5" name="Google Shape;355;g1e3cbace784_8_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dirty="0"/>
              <a:t>These are our aims:</a:t>
            </a:r>
            <a:endParaRPr dirty="0"/>
          </a:p>
          <a:p>
            <a:pPr marL="0" lvl="0" indent="0" algn="l" rtl="0">
              <a:spcBef>
                <a:spcPts val="0"/>
              </a:spcBef>
              <a:spcAft>
                <a:spcPts val="0"/>
              </a:spcAft>
              <a:buNone/>
            </a:pPr>
            <a:endParaRPr dirty="0"/>
          </a:p>
          <a:p>
            <a:pPr marL="0" lvl="1" indent="0" algn="l" rtl="0">
              <a:spcBef>
                <a:spcPts val="0"/>
              </a:spcBef>
              <a:spcAft>
                <a:spcPts val="0"/>
              </a:spcAft>
              <a:buSzPts val="1500"/>
              <a:buNone/>
            </a:pPr>
            <a:r>
              <a:rPr lang="en-GB" dirty="0"/>
              <a:t>- *Describe* and *package* data collections, datasets, software etc. </a:t>
            </a:r>
            <a:br>
              <a:rPr lang="en-GB" dirty="0"/>
            </a:br>
            <a:r>
              <a:rPr lang="en-GB" dirty="0"/>
              <a:t>with their *metadata* (And remember in the context of Open Repositories: publications are data too)</a:t>
            </a:r>
            <a:endParaRPr dirty="0"/>
          </a:p>
          <a:p>
            <a:pPr marL="0" lvl="1" indent="0" algn="l" rtl="0">
              <a:spcBef>
                <a:spcPts val="0"/>
              </a:spcBef>
              <a:spcAft>
                <a:spcPts val="0"/>
              </a:spcAft>
              <a:buClr>
                <a:srgbClr val="AC5B4C"/>
              </a:buClr>
              <a:buSzPts val="1500"/>
              <a:buFont typeface="Gill Sans"/>
              <a:buNone/>
            </a:pPr>
            <a:r>
              <a:rPr lang="en-GB" dirty="0"/>
              <a:t>- *Platform-independent* object exchange between repositories and services</a:t>
            </a:r>
            <a:endParaRPr dirty="0"/>
          </a:p>
          <a:p>
            <a:pPr marL="0" lvl="1" indent="0" algn="l" rtl="0">
              <a:spcBef>
                <a:spcPts val="0"/>
              </a:spcBef>
              <a:spcAft>
                <a:spcPts val="0"/>
              </a:spcAft>
              <a:buClr>
                <a:srgbClr val="4E5745"/>
              </a:buClr>
              <a:buSzPts val="1500"/>
              <a:buFont typeface="Gill Sans"/>
              <a:buNone/>
            </a:pPr>
            <a:r>
              <a:rPr lang="en-GB" dirty="0"/>
              <a:t>- Support *reproducibility* and *analysis*: link data with codes and workflows</a:t>
            </a:r>
            <a:endParaRPr dirty="0"/>
          </a:p>
          <a:p>
            <a:pPr marL="0" lvl="1" indent="0" algn="l" rtl="0">
              <a:spcBef>
                <a:spcPts val="0"/>
              </a:spcBef>
              <a:spcAft>
                <a:spcPts val="0"/>
              </a:spcAft>
              <a:buClr>
                <a:srgbClr val="4E5745"/>
              </a:buClr>
              <a:buSzPts val="1500"/>
              <a:buFont typeface="Gill Sans"/>
              <a:buNone/>
            </a:pPr>
            <a:r>
              <a:rPr lang="en-GB" dirty="0"/>
              <a:t>- Transfer of *sensitive/large* distributed datasets with persistent identifiers</a:t>
            </a:r>
            <a:endParaRPr dirty="0"/>
          </a:p>
          <a:p>
            <a:pPr marL="0" lvl="1" indent="0" algn="l" rtl="0">
              <a:spcBef>
                <a:spcPts val="0"/>
              </a:spcBef>
              <a:spcAft>
                <a:spcPts val="0"/>
              </a:spcAft>
              <a:buClr>
                <a:srgbClr val="4E5745"/>
              </a:buClr>
              <a:buSzPts val="1500"/>
              <a:buFont typeface="Gill Sans"/>
              <a:buNone/>
            </a:pPr>
            <a:r>
              <a:rPr lang="en-GB" dirty="0"/>
              <a:t>- Aggregate *citations* and *persistent identifiers*</a:t>
            </a:r>
            <a:endParaRPr dirty="0"/>
          </a:p>
          <a:p>
            <a:pPr marL="0" lvl="1" indent="0" algn="l" rtl="0">
              <a:spcBef>
                <a:spcPts val="0"/>
              </a:spcBef>
              <a:spcAft>
                <a:spcPts val="0"/>
              </a:spcAft>
              <a:buClr>
                <a:srgbClr val="4E5745"/>
              </a:buClr>
              <a:buSzPts val="1500"/>
              <a:buFont typeface="Gill Sans"/>
              <a:buNone/>
            </a:pPr>
            <a:r>
              <a:rPr lang="en-GB" dirty="0"/>
              <a:t>- Propagate *provenance* and *existing metadata*</a:t>
            </a:r>
            <a:endParaRPr dirty="0"/>
          </a:p>
          <a:p>
            <a:pPr marL="0" lvl="1" indent="0" algn="l" rtl="0">
              <a:spcBef>
                <a:spcPts val="0"/>
              </a:spcBef>
              <a:spcAft>
                <a:spcPts val="0"/>
              </a:spcAft>
              <a:buClr>
                <a:srgbClr val="4E5745"/>
              </a:buClr>
              <a:buSzPts val="1500"/>
              <a:buFont typeface="Gill Sans"/>
              <a:buNone/>
            </a:pPr>
            <a:r>
              <a:rPr lang="en-GB" dirty="0"/>
              <a:t>- Publish and archive *mixed objects* and references</a:t>
            </a:r>
            <a:endParaRPr dirty="0"/>
          </a:p>
          <a:p>
            <a:pPr marL="0" lvl="0" indent="0" algn="l" rtl="0">
              <a:spcBef>
                <a:spcPts val="0"/>
              </a:spcBef>
              <a:spcAft>
                <a:spcPts val="0"/>
              </a:spcAft>
              <a:buNone/>
            </a:pPr>
            <a:r>
              <a:rPr lang="en-GB" dirty="0"/>
              <a:t>- Reuse existing *standards*, but hide their complexity</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We're trying to be fairly platform-independent, and we're not too tied into a particular way of storing or identifying these components. We do want to have enough information for reproducibility ,and to support data that are coming in from different sources, that may not even be accessible directly because they require authorization.</a:t>
            </a:r>
            <a:endParaRPr dirty="0"/>
          </a:p>
          <a:p>
            <a:pPr marL="0" lvl="0" indent="0" algn="l" rtl="0">
              <a:spcBef>
                <a:spcPts val="0"/>
              </a:spcBef>
              <a:spcAft>
                <a:spcPts val="0"/>
              </a:spcAft>
              <a:buNone/>
            </a:pPr>
            <a:endParaRPr dirty="0"/>
          </a:p>
        </p:txBody>
      </p:sp>
      <p:sp>
        <p:nvSpPr>
          <p:cNvPr id="356" name="Google Shape;356;g1e3cbace784_8_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5984130f56873d49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5" name="Google Shape;365;g5984130f56873d49_37: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7000"/>
              </a:lnSpc>
              <a:spcBef>
                <a:spcPts val="0"/>
              </a:spcBef>
              <a:spcAft>
                <a:spcPts val="0"/>
              </a:spcAft>
              <a:buNone/>
            </a:pPr>
            <a:r>
              <a:rPr lang="en-GB" sz="1800">
                <a:latin typeface="Calibri"/>
                <a:ea typeface="Calibri"/>
                <a:cs typeface="Calibri"/>
                <a:sym typeface="Calibri"/>
              </a:rPr>
              <a:t>The idea of the Research Object (RO) is to gather data in a kind of virtual package. This may include some actual files, and it may include outgoing references; these are related together and given brief descriptions. That way we know what the data are, and what role they play in *this* collection. </a:t>
            </a:r>
            <a:endParaRPr sz="1800">
              <a:latin typeface="Calibri"/>
              <a:ea typeface="Calibri"/>
              <a:cs typeface="Calibri"/>
              <a:sym typeface="Calibri"/>
            </a:endParaRPr>
          </a:p>
          <a:p>
            <a:pPr marL="0" lvl="0" indent="0" algn="l" rtl="0">
              <a:lnSpc>
                <a:spcPct val="107000"/>
              </a:lnSpc>
              <a:spcBef>
                <a:spcPts val="800"/>
              </a:spcBef>
              <a:spcAft>
                <a:spcPts val="0"/>
              </a:spcAft>
              <a:buNone/>
            </a:pPr>
            <a:endParaRPr sz="1800">
              <a:latin typeface="Calibri"/>
              <a:ea typeface="Calibri"/>
              <a:cs typeface="Calibri"/>
              <a:sym typeface="Calibri"/>
            </a:endParaRPr>
          </a:p>
          <a:p>
            <a:pPr marL="0" lvl="0" indent="0" algn="l" rtl="0">
              <a:lnSpc>
                <a:spcPct val="107000"/>
              </a:lnSpc>
              <a:spcBef>
                <a:spcPts val="800"/>
              </a:spcBef>
              <a:spcAft>
                <a:spcPts val="800"/>
              </a:spcAft>
              <a:buNone/>
            </a:pPr>
            <a:r>
              <a:rPr lang="en-GB" sz="1800">
                <a:latin typeface="Calibri"/>
                <a:ea typeface="Calibri"/>
                <a:cs typeface="Calibri"/>
                <a:sym typeface="Calibri"/>
              </a:rPr>
              <a:t>(I presented RO-Crate to a senior research technology leader recently who had not yet heard of RO-Crate – and they stopped me and asked “why is there *Research* in the name” – pointing out that RO-Crate is obviously applicable to more thanresearch use cases. The answer lies in the genealogy; RO-Crate is a merger between the Research Object line of work at the University of Manchester and DataCrate from the University of Technology Sydney - the technology is not inherently specific to research – but the motivations, particularly the FAIR principles do come from the the research world.)</a:t>
            </a:r>
            <a:endParaRPr sz="1800">
              <a:latin typeface="Calibri"/>
              <a:ea typeface="Calibri"/>
              <a:cs typeface="Calibri"/>
              <a:sym typeface="Calibri"/>
            </a:endParaRPr>
          </a:p>
        </p:txBody>
      </p:sp>
      <p:sp>
        <p:nvSpPr>
          <p:cNvPr id="366" name="Google Shape;366;g5984130f56873d49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fld id="{00000000-1234-1234-1234-123412341234}" type="slidenum">
              <a:rPr lang="en-GB" sz="1400" b="0" i="0" u="none" strike="noStrike" cap="none">
                <a:solidFill>
                  <a:srgbClr val="000000"/>
                </a:solidFill>
                <a:latin typeface="Arial"/>
                <a:ea typeface="Arial"/>
                <a:cs typeface="Arial"/>
                <a:sym typeface="Arial"/>
              </a:rPr>
              <a:t>4</a:t>
            </a:fld>
            <a:endParaRPr sz="14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24cc556b1b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24cc556b1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GB" sz="1800">
                <a:solidFill>
                  <a:srgbClr val="595959"/>
                </a:solidFill>
              </a:rPr>
              <a:t>This slide shows a screenshot of the RO-Crate specification. The spec is designed to be an implementation guide that builds on other standards – we will continue to work on making this as simple as possible for tool developers (we admit parts of it have started to get a bit complex as we take on more use cases).</a:t>
            </a:r>
            <a:endParaRPr sz="800">
              <a:solidFill>
                <a:schemeClr val="dk1"/>
              </a:solidFill>
              <a:highlight>
                <a:schemeClr val="lt1"/>
              </a:highlight>
            </a:endParaRPr>
          </a:p>
          <a:p>
            <a:pPr marL="0" lvl="0" indent="0" algn="l" rtl="0">
              <a:spcBef>
                <a:spcPts val="120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e3cbace784_3_2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9" name="Google Shape;379;g1e3cbace784_3_28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GB" sz="1400">
                <a:latin typeface="Calibri"/>
                <a:ea typeface="Calibri"/>
                <a:cs typeface="Calibri"/>
                <a:sym typeface="Calibri"/>
              </a:rPr>
              <a:t>We use the common vocabularies, but only extend where we need to. </a:t>
            </a:r>
            <a:endParaRPr sz="1050"/>
          </a:p>
        </p:txBody>
      </p:sp>
      <p:sp>
        <p:nvSpPr>
          <p:cNvPr id="380" name="Google Shape;380;g1e3cbace784_3_28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24cc556b1bc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24cc556b1b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RO-Crate is now a very healthy community - the spec is developed by an open process with fortnightly calls, and a </a:t>
            </a:r>
            <a:r>
              <a:rPr lang="en-GB" dirty="0" err="1"/>
              <a:t>github</a:t>
            </a:r>
            <a:r>
              <a:rPr lang="en-GB" dirty="0"/>
              <a:t> repository.</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4cc556b1bc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4cc556b1b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have regular calls – a “main” monthly call and a Euro-focussed call. People call in from all over Europe, the US and Australia.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4cc55712a1_1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4cc55712a1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There is a growing body of work on RO-Crate this Zenodo repository captures part of it - but it’s starting to show up in repositories and presentations in a lot of research contexts.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7"/>
        <p:cNvGrpSpPr/>
        <p:nvPr/>
      </p:nvGrpSpPr>
      <p:grpSpPr>
        <a:xfrm>
          <a:off x="0" y="0"/>
          <a:ext cx="0" cy="0"/>
          <a:chOff x="0" y="0"/>
          <a:chExt cx="0" cy="0"/>
        </a:xfrm>
      </p:grpSpPr>
      <p:sp>
        <p:nvSpPr>
          <p:cNvPr id="58" name="Google Shape;58;p1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lvl="0" algn="ctr" rtl="0">
              <a:lnSpc>
                <a:spcPct val="90000"/>
              </a:lnSpc>
              <a:spcBef>
                <a:spcPts val="0"/>
              </a:spcBef>
              <a:spcAft>
                <a:spcPts val="0"/>
              </a:spcAft>
              <a:buClr>
                <a:schemeClr val="dk1"/>
              </a:buClr>
              <a:buSzPts val="4500"/>
              <a:buFont typeface="Arial"/>
              <a:buNone/>
              <a:defRPr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59" name="Google Shape;59;p14"/>
          <p:cNvSpPr txBox="1">
            <a:spLocks noGrp="1"/>
          </p:cNvSpPr>
          <p:nvPr>
            <p:ph type="subTitle" idx="1"/>
          </p:nvPr>
        </p:nvSpPr>
        <p:spPr>
          <a:xfrm>
            <a:off x="1143000" y="2701529"/>
            <a:ext cx="6858000" cy="12417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chemeClr val="dk2"/>
              </a:buClr>
              <a:buSzPts val="1800"/>
              <a:buNone/>
              <a:defRPr sz="1800">
                <a:solidFill>
                  <a:schemeClr val="dk2"/>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0"/>
        <p:cNvGrpSpPr/>
        <p:nvPr/>
      </p:nvGrpSpPr>
      <p:grpSpPr>
        <a:xfrm>
          <a:off x="0" y="0"/>
          <a:ext cx="0" cy="0"/>
          <a:chOff x="0" y="0"/>
          <a:chExt cx="0" cy="0"/>
        </a:xfrm>
      </p:grpSpPr>
      <p:sp>
        <p:nvSpPr>
          <p:cNvPr id="61" name="Google Shape;61;p15"/>
          <p:cNvSpPr txBox="1">
            <a:spLocks noGrp="1"/>
          </p:cNvSpPr>
          <p:nvPr>
            <p:ph type="title"/>
          </p:nvPr>
        </p:nvSpPr>
        <p:spPr>
          <a:xfrm>
            <a:off x="432054" y="528066"/>
            <a:ext cx="7886700" cy="5076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chemeClr val="dk1"/>
              </a:buClr>
              <a:buSzPts val="3600"/>
              <a:buFont typeface="Arial"/>
              <a:buNone/>
              <a:defRPr sz="36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2" name="Google Shape;62;p15"/>
          <p:cNvSpPr txBox="1">
            <a:spLocks noGrp="1"/>
          </p:cNvSpPr>
          <p:nvPr>
            <p:ph type="body" idx="1"/>
          </p:nvPr>
        </p:nvSpPr>
        <p:spPr>
          <a:xfrm>
            <a:off x="432054" y="1426464"/>
            <a:ext cx="7022700" cy="29079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63" name="Google Shape;63;p15"/>
          <p:cNvSpPr txBox="1">
            <a:spLocks noGrp="1"/>
          </p:cNvSpPr>
          <p:nvPr>
            <p:ph type="sldNum" idx="12"/>
          </p:nvPr>
        </p:nvSpPr>
        <p:spPr>
          <a:xfrm>
            <a:off x="8270748" y="4848606"/>
            <a:ext cx="740700" cy="2331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xmlns:p15="http://schemas.microsoft.com/office/powerpoint/2012/main">
        <p15:guide id="1" orient="horz" pos="2988">
          <p15:clr>
            <a:srgbClr val="FBAE40"/>
          </p15:clr>
        </p15:guide>
        <p15:guide id="2" pos="5454">
          <p15:clr>
            <a:srgbClr val="FBAE40"/>
          </p15:clr>
        </p15:guide>
        <p15:guide id="3" pos="306">
          <p15:clr>
            <a:srgbClr val="FBAE40"/>
          </p15:clr>
        </p15:guide>
        <p15:guide id="4" orient="horz" pos="37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64"/>
        <p:cNvGrpSpPr/>
        <p:nvPr/>
      </p:nvGrpSpPr>
      <p:grpSpPr>
        <a:xfrm>
          <a:off x="0" y="0"/>
          <a:ext cx="0" cy="0"/>
          <a:chOff x="0" y="0"/>
          <a:chExt cx="0" cy="0"/>
        </a:xfrm>
      </p:grpSpPr>
      <p:sp>
        <p:nvSpPr>
          <p:cNvPr id="65" name="Google Shape;65;p16"/>
          <p:cNvSpPr/>
          <p:nvPr/>
        </p:nvSpPr>
        <p:spPr>
          <a:xfrm>
            <a:off x="1" y="1"/>
            <a:ext cx="2323373" cy="1899323"/>
          </a:xfrm>
          <a:custGeom>
            <a:avLst/>
            <a:gdLst/>
            <a:ahLst/>
            <a:cxnLst/>
            <a:rect l="l" t="t" r="r" b="b"/>
            <a:pathLst>
              <a:path w="3097831" h="2532431" extrusionOk="0">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dk2">
              <a:alpha val="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66" name="Google Shape;66;p16"/>
          <p:cNvSpPr/>
          <p:nvPr/>
        </p:nvSpPr>
        <p:spPr>
          <a:xfrm>
            <a:off x="6873124" y="1846025"/>
            <a:ext cx="2270876" cy="3254284"/>
          </a:xfrm>
          <a:custGeom>
            <a:avLst/>
            <a:gdLst/>
            <a:ahLst/>
            <a:cxnLst/>
            <a:rect l="l" t="t" r="r" b="b"/>
            <a:pathLst>
              <a:path w="3027835" h="4339045" extrusionOk="0">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dk2">
              <a:alpha val="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67" name="Google Shape;67;p16"/>
          <p:cNvSpPr txBox="1">
            <a:spLocks noGrp="1"/>
          </p:cNvSpPr>
          <p:nvPr>
            <p:ph type="sldNum" idx="12"/>
          </p:nvPr>
        </p:nvSpPr>
        <p:spPr>
          <a:xfrm>
            <a:off x="8270748" y="4848606"/>
            <a:ext cx="740700" cy="2331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16"/>
          <p:cNvSpPr txBox="1">
            <a:spLocks noGrp="1"/>
          </p:cNvSpPr>
          <p:nvPr>
            <p:ph type="title"/>
          </p:nvPr>
        </p:nvSpPr>
        <p:spPr>
          <a:xfrm>
            <a:off x="432053" y="528066"/>
            <a:ext cx="6858000" cy="507600"/>
          </a:xfrm>
          <a:prstGeom prst="rect">
            <a:avLst/>
          </a:prstGeom>
          <a:noFill/>
          <a:ln>
            <a:noFill/>
          </a:ln>
        </p:spPr>
        <p:txBody>
          <a:bodyPr spcFirstLastPara="1" wrap="square" lIns="68575" tIns="34275" rIns="68575" bIns="34275" anchor="b" anchorCtr="0">
            <a:noAutofit/>
          </a:bodyPr>
          <a:lstStyle>
            <a:lvl1pPr lvl="0" algn="l" rtl="0">
              <a:lnSpc>
                <a:spcPct val="90000"/>
              </a:lnSpc>
              <a:spcBef>
                <a:spcPts val="0"/>
              </a:spcBef>
              <a:spcAft>
                <a:spcPts val="0"/>
              </a:spcAft>
              <a:buClr>
                <a:schemeClr val="dk1"/>
              </a:buClr>
              <a:buSzPts val="3600"/>
              <a:buFont typeface="Arial"/>
              <a:buNone/>
              <a:defRPr sz="36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Closing">
  <p:cSld name="Closing">
    <p:bg>
      <p:bgPr>
        <a:solidFill>
          <a:schemeClr val="accent6"/>
        </a:solidFill>
        <a:effectLst/>
      </p:bgPr>
    </p:bg>
    <p:spTree>
      <p:nvGrpSpPr>
        <p:cNvPr id="1" name="Shape 73"/>
        <p:cNvGrpSpPr/>
        <p:nvPr/>
      </p:nvGrpSpPr>
      <p:grpSpPr>
        <a:xfrm>
          <a:off x="0" y="0"/>
          <a:ext cx="0" cy="0"/>
          <a:chOff x="0" y="0"/>
          <a:chExt cx="0" cy="0"/>
        </a:xfrm>
      </p:grpSpPr>
      <p:sp>
        <p:nvSpPr>
          <p:cNvPr id="74" name="Google Shape;74;p18"/>
          <p:cNvSpPr txBox="1">
            <a:spLocks noGrp="1"/>
          </p:cNvSpPr>
          <p:nvPr>
            <p:ph type="ctrTitle"/>
          </p:nvPr>
        </p:nvSpPr>
        <p:spPr>
          <a:xfrm>
            <a:off x="1143000" y="877824"/>
            <a:ext cx="6858000" cy="1790700"/>
          </a:xfrm>
          <a:prstGeom prst="rect">
            <a:avLst/>
          </a:prstGeom>
          <a:noFill/>
          <a:ln>
            <a:noFill/>
          </a:ln>
        </p:spPr>
        <p:txBody>
          <a:bodyPr spcFirstLastPara="1" wrap="square" lIns="68575" tIns="34275" rIns="68575" bIns="34275" anchor="b" anchorCtr="0">
            <a:noAutofit/>
          </a:bodyPr>
          <a:lstStyle>
            <a:lvl1pPr lvl="0" algn="ctr" rtl="0">
              <a:lnSpc>
                <a:spcPct val="90000"/>
              </a:lnSpc>
              <a:spcBef>
                <a:spcPts val="0"/>
              </a:spcBef>
              <a:spcAft>
                <a:spcPts val="0"/>
              </a:spcAft>
              <a:buClr>
                <a:schemeClr val="dk1"/>
              </a:buClr>
              <a:buSzPts val="4500"/>
              <a:buFont typeface="Arial"/>
              <a:buNone/>
              <a:defRPr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5" name="Google Shape;75;p18"/>
          <p:cNvSpPr txBox="1">
            <a:spLocks noGrp="1"/>
          </p:cNvSpPr>
          <p:nvPr>
            <p:ph type="subTitle" idx="1"/>
          </p:nvPr>
        </p:nvSpPr>
        <p:spPr>
          <a:xfrm>
            <a:off x="1143000" y="2701529"/>
            <a:ext cx="6858000" cy="12417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chemeClr val="dk2"/>
              </a:buClr>
              <a:buSzPts val="1800"/>
              <a:buNone/>
              <a:defRPr sz="1800">
                <a:solidFill>
                  <a:schemeClr val="dk2"/>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Agenda">
  <p:cSld name="Agenda">
    <p:bg>
      <p:bgPr>
        <a:solidFill>
          <a:schemeClr val="lt1"/>
        </a:solidFill>
        <a:effectLst/>
      </p:bgPr>
    </p:bg>
    <p:spTree>
      <p:nvGrpSpPr>
        <p:cNvPr id="1" name="Shape 103"/>
        <p:cNvGrpSpPr/>
        <p:nvPr/>
      </p:nvGrpSpPr>
      <p:grpSpPr>
        <a:xfrm>
          <a:off x="0" y="0"/>
          <a:ext cx="0" cy="0"/>
          <a:chOff x="0" y="0"/>
          <a:chExt cx="0" cy="0"/>
        </a:xfrm>
      </p:grpSpPr>
      <p:sp>
        <p:nvSpPr>
          <p:cNvPr id="104" name="Google Shape;104;p22"/>
          <p:cNvSpPr txBox="1">
            <a:spLocks noGrp="1"/>
          </p:cNvSpPr>
          <p:nvPr>
            <p:ph type="title"/>
          </p:nvPr>
        </p:nvSpPr>
        <p:spPr>
          <a:xfrm>
            <a:off x="528288" y="2091391"/>
            <a:ext cx="4672200" cy="994200"/>
          </a:xfrm>
          <a:prstGeom prst="rect">
            <a:avLst/>
          </a:prstGeom>
          <a:noFill/>
          <a:ln>
            <a:noFill/>
          </a:ln>
        </p:spPr>
        <p:txBody>
          <a:bodyPr spcFirstLastPara="1" wrap="square" lIns="68575" tIns="34275" rIns="68575" bIns="34275" anchor="ctr" anchorCtr="0">
            <a:noAutofit/>
          </a:bodyPr>
          <a:lstStyle>
            <a:lvl1pPr lvl="0" algn="ctr" rtl="0">
              <a:lnSpc>
                <a:spcPct val="90000"/>
              </a:lnSpc>
              <a:spcBef>
                <a:spcPts val="0"/>
              </a:spcBef>
              <a:spcAft>
                <a:spcPts val="0"/>
              </a:spcAft>
              <a:buClr>
                <a:schemeClr val="accent1"/>
              </a:buClr>
              <a:buSzPts val="4500"/>
              <a:buFont typeface="Arial"/>
              <a:buNone/>
              <a:defRPr>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5" name="Google Shape;105;p22"/>
          <p:cNvSpPr txBox="1">
            <a:spLocks noGrp="1"/>
          </p:cNvSpPr>
          <p:nvPr>
            <p:ph type="body" idx="1"/>
          </p:nvPr>
        </p:nvSpPr>
        <p:spPr>
          <a:xfrm>
            <a:off x="5843016" y="877824"/>
            <a:ext cx="3099900" cy="3263400"/>
          </a:xfrm>
          <a:prstGeom prst="rect">
            <a:avLst/>
          </a:prstGeom>
          <a:noFill/>
          <a:ln>
            <a:noFill/>
          </a:ln>
        </p:spPr>
        <p:txBody>
          <a:bodyPr spcFirstLastPara="1" wrap="square" lIns="68575" tIns="34275" rIns="68575" bIns="34275" anchor="t" anchorCtr="0">
            <a:normAutofit/>
          </a:bodyPr>
          <a:lstStyle>
            <a:lvl1pPr marL="457200" lvl="0" indent="-228600" algn="r" rtl="0">
              <a:lnSpc>
                <a:spcPct val="90000"/>
              </a:lnSpc>
              <a:spcBef>
                <a:spcPts val="800"/>
              </a:spcBef>
              <a:spcAft>
                <a:spcPts val="0"/>
              </a:spcAft>
              <a:buClr>
                <a:schemeClr val="dk1"/>
              </a:buClr>
              <a:buSzPts val="1800"/>
              <a:buNone/>
              <a:defRPr sz="1800" cap="none"/>
            </a:lvl1pPr>
            <a:lvl2pPr marL="914400" lvl="1" indent="-228600" algn="r" rtl="0">
              <a:lnSpc>
                <a:spcPct val="90000"/>
              </a:lnSpc>
              <a:spcBef>
                <a:spcPts val="400"/>
              </a:spcBef>
              <a:spcAft>
                <a:spcPts val="0"/>
              </a:spcAft>
              <a:buClr>
                <a:schemeClr val="dk1"/>
              </a:buClr>
              <a:buSzPts val="1400"/>
              <a:buNone/>
              <a:defRPr sz="1400">
                <a:latin typeface="Arial"/>
                <a:ea typeface="Arial"/>
                <a:cs typeface="Arial"/>
                <a:sym typeface="Arial"/>
              </a:defRPr>
            </a:lvl2pPr>
            <a:lvl3pPr marL="1371600" lvl="2" indent="-228600" algn="r" rtl="0">
              <a:lnSpc>
                <a:spcPct val="90000"/>
              </a:lnSpc>
              <a:spcBef>
                <a:spcPts val="400"/>
              </a:spcBef>
              <a:spcAft>
                <a:spcPts val="0"/>
              </a:spcAft>
              <a:buClr>
                <a:schemeClr val="dk1"/>
              </a:buClr>
              <a:buSzPts val="1500"/>
              <a:buNone/>
              <a:defRPr/>
            </a:lvl3pPr>
            <a:lvl4pPr marL="1828800" lvl="3" indent="-228600" algn="r" rtl="0">
              <a:lnSpc>
                <a:spcPct val="90000"/>
              </a:lnSpc>
              <a:spcBef>
                <a:spcPts val="400"/>
              </a:spcBef>
              <a:spcAft>
                <a:spcPts val="0"/>
              </a:spcAft>
              <a:buClr>
                <a:schemeClr val="dk1"/>
              </a:buClr>
              <a:buSzPts val="1400"/>
              <a:buNone/>
              <a:defRPr/>
            </a:lvl4pPr>
            <a:lvl5pPr marL="2286000" lvl="4" indent="-228600" algn="r" rtl="0">
              <a:lnSpc>
                <a:spcPct val="90000"/>
              </a:lnSpc>
              <a:spcBef>
                <a:spcPts val="400"/>
              </a:spcBef>
              <a:spcAft>
                <a:spcPts val="0"/>
              </a:spcAft>
              <a:buClr>
                <a:schemeClr val="dk1"/>
              </a:buClr>
              <a:buSzPts val="1400"/>
              <a:buNone/>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2988">
          <p15:clr>
            <a:srgbClr val="FBAE40"/>
          </p15:clr>
        </p15:guide>
        <p15:guide id="2" pos="5454">
          <p15:clr>
            <a:srgbClr val="FBAE40"/>
          </p15:clr>
        </p15:guide>
        <p15:guide id="3" pos="306">
          <p15:clr>
            <a:srgbClr val="FBAE40"/>
          </p15:clr>
        </p15:guide>
        <p15:guide id="4" orient="horz" pos="378">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alt">
  <p:cSld name="Title and Content alt">
    <p:spTree>
      <p:nvGrpSpPr>
        <p:cNvPr id="1" name="Shape 106"/>
        <p:cNvGrpSpPr/>
        <p:nvPr/>
      </p:nvGrpSpPr>
      <p:grpSpPr>
        <a:xfrm>
          <a:off x="0" y="0"/>
          <a:ext cx="0" cy="0"/>
          <a:chOff x="0" y="0"/>
          <a:chExt cx="0" cy="0"/>
        </a:xfrm>
      </p:grpSpPr>
      <p:sp>
        <p:nvSpPr>
          <p:cNvPr id="107" name="Google Shape;107;p23"/>
          <p:cNvSpPr txBox="1">
            <a:spLocks noGrp="1"/>
          </p:cNvSpPr>
          <p:nvPr>
            <p:ph type="title"/>
          </p:nvPr>
        </p:nvSpPr>
        <p:spPr>
          <a:xfrm>
            <a:off x="432054" y="528066"/>
            <a:ext cx="7886700" cy="5076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chemeClr val="dk1"/>
              </a:buClr>
              <a:buSzPts val="3600"/>
              <a:buFont typeface="Arial"/>
              <a:buNone/>
              <a:defRPr sz="36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8" name="Google Shape;108;p23"/>
          <p:cNvSpPr txBox="1">
            <a:spLocks noGrp="1"/>
          </p:cNvSpPr>
          <p:nvPr>
            <p:ph type="body" idx="1"/>
          </p:nvPr>
        </p:nvSpPr>
        <p:spPr>
          <a:xfrm>
            <a:off x="432054" y="1426464"/>
            <a:ext cx="7022700" cy="29079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09" name="Google Shape;109;p23"/>
          <p:cNvSpPr txBox="1">
            <a:spLocks noGrp="1"/>
          </p:cNvSpPr>
          <p:nvPr>
            <p:ph type="sldNum" idx="12"/>
          </p:nvPr>
        </p:nvSpPr>
        <p:spPr>
          <a:xfrm>
            <a:off x="8270748" y="4848606"/>
            <a:ext cx="740700" cy="2331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
        <p:nvSpPr>
          <p:cNvPr id="110" name="Google Shape;110;p23"/>
          <p:cNvSpPr/>
          <p:nvPr/>
        </p:nvSpPr>
        <p:spPr>
          <a:xfrm>
            <a:off x="3450607" y="0"/>
            <a:ext cx="5693392" cy="5143500"/>
          </a:xfrm>
          <a:custGeom>
            <a:avLst/>
            <a:gdLst/>
            <a:ahLst/>
            <a:cxnLst/>
            <a:rect l="l" t="t" r="r" b="b"/>
            <a:pathLst>
              <a:path w="7591189" h="6858000" extrusionOk="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rgbClr val="C5C3AD">
              <a:alpha val="20000"/>
            </a:srgb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11" name="Google Shape;111;p23"/>
          <p:cNvSpPr/>
          <p:nvPr/>
        </p:nvSpPr>
        <p:spPr>
          <a:xfrm>
            <a:off x="4600500" y="-22942"/>
            <a:ext cx="3785611" cy="5186444"/>
          </a:xfrm>
          <a:custGeom>
            <a:avLst/>
            <a:gdLst/>
            <a:ahLst/>
            <a:cxnLst/>
            <a:rect l="l" t="t" r="r" b="b"/>
            <a:pathLst>
              <a:path w="5047481" h="6915258" extrusionOk="0">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Tree>
  </p:cSld>
  <p:clrMapOvr>
    <a:masterClrMapping/>
  </p:clrMapOvr>
  <p:extLst>
    <p:ext uri="{DCECCB84-F9BA-43D5-87BE-67443E8EF086}">
      <p15:sldGuideLst xmlns:p15="http://schemas.microsoft.com/office/powerpoint/2012/main">
        <p15:guide id="1" orient="horz" pos="2988">
          <p15:clr>
            <a:srgbClr val="FBAE40"/>
          </p15:clr>
        </p15:guide>
        <p15:guide id="2" pos="5454">
          <p15:clr>
            <a:srgbClr val="FBAE40"/>
          </p15:clr>
        </p15:guide>
        <p15:guide id="3" pos="306">
          <p15:clr>
            <a:srgbClr val="FBAE40"/>
          </p15:clr>
        </p15:guide>
        <p15:guide id="4" orient="horz" pos="378">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eam x8">
  <p:cSld name="Team x8">
    <p:spTree>
      <p:nvGrpSpPr>
        <p:cNvPr id="1" name="Shape 121"/>
        <p:cNvGrpSpPr/>
        <p:nvPr/>
      </p:nvGrpSpPr>
      <p:grpSpPr>
        <a:xfrm>
          <a:off x="0" y="0"/>
          <a:ext cx="0" cy="0"/>
          <a:chOff x="0" y="0"/>
          <a:chExt cx="0" cy="0"/>
        </a:xfrm>
      </p:grpSpPr>
      <p:sp>
        <p:nvSpPr>
          <p:cNvPr id="122" name="Google Shape;122;p25"/>
          <p:cNvSpPr/>
          <p:nvPr/>
        </p:nvSpPr>
        <p:spPr>
          <a:xfrm>
            <a:off x="4785795" y="-18097"/>
            <a:ext cx="4028295" cy="5174933"/>
          </a:xfrm>
          <a:custGeom>
            <a:avLst/>
            <a:gdLst/>
            <a:ahLst/>
            <a:cxnLst/>
            <a:rect l="l" t="t" r="r" b="b"/>
            <a:pathLst>
              <a:path w="5371060" h="6899910" extrusionOk="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23" name="Google Shape;123;p25"/>
          <p:cNvSpPr txBox="1">
            <a:spLocks noGrp="1"/>
          </p:cNvSpPr>
          <p:nvPr>
            <p:ph type="title"/>
          </p:nvPr>
        </p:nvSpPr>
        <p:spPr>
          <a:xfrm>
            <a:off x="432054" y="528066"/>
            <a:ext cx="7886700" cy="5076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chemeClr val="dk1"/>
              </a:buClr>
              <a:buSzPts val="3600"/>
              <a:buFont typeface="Arial"/>
              <a:buNone/>
              <a:defRPr sz="36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24" name="Google Shape;124;p25"/>
          <p:cNvSpPr>
            <a:spLocks noGrp="1"/>
          </p:cNvSpPr>
          <p:nvPr>
            <p:ph type="pic" idx="2"/>
          </p:nvPr>
        </p:nvSpPr>
        <p:spPr>
          <a:xfrm>
            <a:off x="905256" y="1179576"/>
            <a:ext cx="980700" cy="1357800"/>
          </a:xfrm>
          <a:prstGeom prst="rect">
            <a:avLst/>
          </a:prstGeom>
          <a:solidFill>
            <a:schemeClr val="accent4"/>
          </a:solidFill>
          <a:ln>
            <a:noFill/>
          </a:ln>
        </p:spPr>
      </p:sp>
      <p:sp>
        <p:nvSpPr>
          <p:cNvPr id="125" name="Google Shape;125;p25"/>
          <p:cNvSpPr>
            <a:spLocks noGrp="1"/>
          </p:cNvSpPr>
          <p:nvPr>
            <p:ph type="pic" idx="3"/>
          </p:nvPr>
        </p:nvSpPr>
        <p:spPr>
          <a:xfrm>
            <a:off x="2990088" y="1179576"/>
            <a:ext cx="980700" cy="1357800"/>
          </a:xfrm>
          <a:prstGeom prst="rect">
            <a:avLst/>
          </a:prstGeom>
          <a:solidFill>
            <a:schemeClr val="accent4"/>
          </a:solidFill>
          <a:ln>
            <a:noFill/>
          </a:ln>
        </p:spPr>
      </p:sp>
      <p:sp>
        <p:nvSpPr>
          <p:cNvPr id="126" name="Google Shape;126;p25"/>
          <p:cNvSpPr>
            <a:spLocks noGrp="1"/>
          </p:cNvSpPr>
          <p:nvPr>
            <p:ph type="pic" idx="4"/>
          </p:nvPr>
        </p:nvSpPr>
        <p:spPr>
          <a:xfrm>
            <a:off x="5074920" y="1179576"/>
            <a:ext cx="980700" cy="1357800"/>
          </a:xfrm>
          <a:prstGeom prst="rect">
            <a:avLst/>
          </a:prstGeom>
          <a:solidFill>
            <a:schemeClr val="accent4"/>
          </a:solidFill>
          <a:ln>
            <a:noFill/>
          </a:ln>
        </p:spPr>
      </p:sp>
      <p:sp>
        <p:nvSpPr>
          <p:cNvPr id="127" name="Google Shape;127;p25"/>
          <p:cNvSpPr>
            <a:spLocks noGrp="1"/>
          </p:cNvSpPr>
          <p:nvPr>
            <p:ph type="pic" idx="5"/>
          </p:nvPr>
        </p:nvSpPr>
        <p:spPr>
          <a:xfrm>
            <a:off x="7159752" y="1179576"/>
            <a:ext cx="980700" cy="1357800"/>
          </a:xfrm>
          <a:prstGeom prst="rect">
            <a:avLst/>
          </a:prstGeom>
          <a:solidFill>
            <a:schemeClr val="accent4"/>
          </a:solidFill>
          <a:ln>
            <a:noFill/>
          </a:ln>
        </p:spPr>
      </p:sp>
      <p:sp>
        <p:nvSpPr>
          <p:cNvPr id="128" name="Google Shape;128;p25"/>
          <p:cNvSpPr txBox="1">
            <a:spLocks noGrp="1"/>
          </p:cNvSpPr>
          <p:nvPr>
            <p:ph type="body" idx="1"/>
          </p:nvPr>
        </p:nvSpPr>
        <p:spPr>
          <a:xfrm>
            <a:off x="474944" y="2544318"/>
            <a:ext cx="1817400" cy="233100"/>
          </a:xfrm>
          <a:prstGeom prst="rect">
            <a:avLst/>
          </a:prstGeom>
          <a:noFill/>
          <a:ln>
            <a:noFill/>
          </a:ln>
        </p:spPr>
        <p:txBody>
          <a:bodyPr spcFirstLastPara="1" wrap="square" lIns="68575" tIns="34275" rIns="68575" bIns="34275" anchor="b" anchorCtr="0">
            <a:noAutofit/>
          </a:bodyPr>
          <a:lstStyle>
            <a:lvl1pPr marL="457200" lvl="0" indent="-228600" algn="ctr" rtl="0">
              <a:lnSpc>
                <a:spcPct val="100000"/>
              </a:lnSpc>
              <a:spcBef>
                <a:spcPts val="0"/>
              </a:spcBef>
              <a:spcAft>
                <a:spcPts val="0"/>
              </a:spcAft>
              <a:buClr>
                <a:schemeClr val="dk1"/>
              </a:buClr>
              <a:buSzPts val="1100"/>
              <a:buNone/>
              <a:defRPr sz="1100" cap="none">
                <a:latin typeface="Gill Sans"/>
                <a:ea typeface="Gill Sans"/>
                <a:cs typeface="Gill Sans"/>
                <a:sym typeface="Gill Sans"/>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29" name="Google Shape;129;p25"/>
          <p:cNvSpPr txBox="1">
            <a:spLocks noGrp="1"/>
          </p:cNvSpPr>
          <p:nvPr>
            <p:ph type="body" idx="6"/>
          </p:nvPr>
        </p:nvSpPr>
        <p:spPr>
          <a:xfrm>
            <a:off x="2564823" y="2544318"/>
            <a:ext cx="1817400" cy="233100"/>
          </a:xfrm>
          <a:prstGeom prst="rect">
            <a:avLst/>
          </a:prstGeom>
          <a:noFill/>
          <a:ln>
            <a:noFill/>
          </a:ln>
        </p:spPr>
        <p:txBody>
          <a:bodyPr spcFirstLastPara="1" wrap="square" lIns="68575" tIns="34275" rIns="68575" bIns="34275" anchor="b" anchorCtr="0">
            <a:noAutofit/>
          </a:bodyPr>
          <a:lstStyle>
            <a:lvl1pPr marL="457200" lvl="0" indent="-228600" algn="ctr" rtl="0">
              <a:lnSpc>
                <a:spcPct val="100000"/>
              </a:lnSpc>
              <a:spcBef>
                <a:spcPts val="0"/>
              </a:spcBef>
              <a:spcAft>
                <a:spcPts val="0"/>
              </a:spcAft>
              <a:buClr>
                <a:schemeClr val="dk1"/>
              </a:buClr>
              <a:buSzPts val="1100"/>
              <a:buNone/>
              <a:defRPr sz="1100" cap="none">
                <a:latin typeface="Gill Sans"/>
                <a:ea typeface="Gill Sans"/>
                <a:cs typeface="Gill Sans"/>
                <a:sym typeface="Gill Sans"/>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30" name="Google Shape;130;p25"/>
          <p:cNvSpPr txBox="1">
            <a:spLocks noGrp="1"/>
          </p:cNvSpPr>
          <p:nvPr>
            <p:ph type="body" idx="7"/>
          </p:nvPr>
        </p:nvSpPr>
        <p:spPr>
          <a:xfrm>
            <a:off x="4654702" y="2544318"/>
            <a:ext cx="1817400" cy="233100"/>
          </a:xfrm>
          <a:prstGeom prst="rect">
            <a:avLst/>
          </a:prstGeom>
          <a:noFill/>
          <a:ln>
            <a:noFill/>
          </a:ln>
        </p:spPr>
        <p:txBody>
          <a:bodyPr spcFirstLastPara="1" wrap="square" lIns="68575" tIns="34275" rIns="68575" bIns="34275" anchor="b" anchorCtr="0">
            <a:noAutofit/>
          </a:bodyPr>
          <a:lstStyle>
            <a:lvl1pPr marL="457200" lvl="0" indent="-228600" algn="ctr" rtl="0">
              <a:lnSpc>
                <a:spcPct val="100000"/>
              </a:lnSpc>
              <a:spcBef>
                <a:spcPts val="0"/>
              </a:spcBef>
              <a:spcAft>
                <a:spcPts val="0"/>
              </a:spcAft>
              <a:buClr>
                <a:schemeClr val="dk1"/>
              </a:buClr>
              <a:buSzPts val="1100"/>
              <a:buNone/>
              <a:defRPr sz="1100" cap="none">
                <a:latin typeface="Gill Sans"/>
                <a:ea typeface="Gill Sans"/>
                <a:cs typeface="Gill Sans"/>
                <a:sym typeface="Gill Sans"/>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31" name="Google Shape;131;p25"/>
          <p:cNvSpPr txBox="1">
            <a:spLocks noGrp="1"/>
          </p:cNvSpPr>
          <p:nvPr>
            <p:ph type="body" idx="8"/>
          </p:nvPr>
        </p:nvSpPr>
        <p:spPr>
          <a:xfrm>
            <a:off x="6744580" y="2544318"/>
            <a:ext cx="1817400" cy="233100"/>
          </a:xfrm>
          <a:prstGeom prst="rect">
            <a:avLst/>
          </a:prstGeom>
          <a:noFill/>
          <a:ln>
            <a:noFill/>
          </a:ln>
        </p:spPr>
        <p:txBody>
          <a:bodyPr spcFirstLastPara="1" wrap="square" lIns="68575" tIns="34275" rIns="68575" bIns="34275" anchor="b" anchorCtr="0">
            <a:noAutofit/>
          </a:bodyPr>
          <a:lstStyle>
            <a:lvl1pPr marL="457200" lvl="0" indent="-228600" algn="ctr" rtl="0">
              <a:lnSpc>
                <a:spcPct val="100000"/>
              </a:lnSpc>
              <a:spcBef>
                <a:spcPts val="0"/>
              </a:spcBef>
              <a:spcAft>
                <a:spcPts val="0"/>
              </a:spcAft>
              <a:buClr>
                <a:schemeClr val="dk1"/>
              </a:buClr>
              <a:buSzPts val="1100"/>
              <a:buNone/>
              <a:defRPr sz="1100" cap="none">
                <a:latin typeface="Gill Sans"/>
                <a:ea typeface="Gill Sans"/>
                <a:cs typeface="Gill Sans"/>
                <a:sym typeface="Gill Sans"/>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32" name="Google Shape;132;p25"/>
          <p:cNvSpPr txBox="1">
            <a:spLocks noGrp="1"/>
          </p:cNvSpPr>
          <p:nvPr>
            <p:ph type="body" idx="9"/>
          </p:nvPr>
        </p:nvSpPr>
        <p:spPr>
          <a:xfrm>
            <a:off x="474944" y="2688336"/>
            <a:ext cx="1817400" cy="233100"/>
          </a:xfrm>
          <a:prstGeom prst="rect">
            <a:avLst/>
          </a:prstGeom>
          <a:noFill/>
          <a:ln>
            <a:noFill/>
          </a:ln>
        </p:spPr>
        <p:txBody>
          <a:bodyPr spcFirstLastPara="1" wrap="square" lIns="68575" tIns="34275" rIns="68575" bIns="34275" anchor="t" anchorCtr="0">
            <a:noAutofit/>
          </a:bodyPr>
          <a:lstStyle>
            <a:lvl1pPr marL="457200" lvl="0" indent="-228600" algn="ctr" rtl="0">
              <a:lnSpc>
                <a:spcPct val="100000"/>
              </a:lnSpc>
              <a:spcBef>
                <a:spcPts val="0"/>
              </a:spcBef>
              <a:spcAft>
                <a:spcPts val="0"/>
              </a:spcAft>
              <a:buClr>
                <a:schemeClr val="dk1"/>
              </a:buClr>
              <a:buSzPts val="1100"/>
              <a:buNone/>
              <a:defRPr sz="1100" cap="none"/>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33" name="Google Shape;133;p25"/>
          <p:cNvSpPr txBox="1">
            <a:spLocks noGrp="1"/>
          </p:cNvSpPr>
          <p:nvPr>
            <p:ph type="body" idx="13"/>
          </p:nvPr>
        </p:nvSpPr>
        <p:spPr>
          <a:xfrm>
            <a:off x="2564823" y="2688336"/>
            <a:ext cx="1817400" cy="233100"/>
          </a:xfrm>
          <a:prstGeom prst="rect">
            <a:avLst/>
          </a:prstGeom>
          <a:noFill/>
          <a:ln>
            <a:noFill/>
          </a:ln>
        </p:spPr>
        <p:txBody>
          <a:bodyPr spcFirstLastPara="1" wrap="square" lIns="68575" tIns="34275" rIns="68575" bIns="34275" anchor="t" anchorCtr="0">
            <a:noAutofit/>
          </a:bodyPr>
          <a:lstStyle>
            <a:lvl1pPr marL="457200" lvl="0" indent="-228600" algn="ctr" rtl="0">
              <a:lnSpc>
                <a:spcPct val="100000"/>
              </a:lnSpc>
              <a:spcBef>
                <a:spcPts val="0"/>
              </a:spcBef>
              <a:spcAft>
                <a:spcPts val="0"/>
              </a:spcAft>
              <a:buClr>
                <a:schemeClr val="dk1"/>
              </a:buClr>
              <a:buSzPts val="1100"/>
              <a:buNone/>
              <a:defRPr sz="1100" cap="none"/>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34" name="Google Shape;134;p25"/>
          <p:cNvSpPr txBox="1">
            <a:spLocks noGrp="1"/>
          </p:cNvSpPr>
          <p:nvPr>
            <p:ph type="body" idx="14"/>
          </p:nvPr>
        </p:nvSpPr>
        <p:spPr>
          <a:xfrm>
            <a:off x="4654702" y="2688336"/>
            <a:ext cx="1817400" cy="233100"/>
          </a:xfrm>
          <a:prstGeom prst="rect">
            <a:avLst/>
          </a:prstGeom>
          <a:noFill/>
          <a:ln>
            <a:noFill/>
          </a:ln>
        </p:spPr>
        <p:txBody>
          <a:bodyPr spcFirstLastPara="1" wrap="square" lIns="68575" tIns="34275" rIns="68575" bIns="34275" anchor="t" anchorCtr="0">
            <a:noAutofit/>
          </a:bodyPr>
          <a:lstStyle>
            <a:lvl1pPr marL="457200" lvl="0" indent="-228600" algn="ctr" rtl="0">
              <a:lnSpc>
                <a:spcPct val="100000"/>
              </a:lnSpc>
              <a:spcBef>
                <a:spcPts val="0"/>
              </a:spcBef>
              <a:spcAft>
                <a:spcPts val="0"/>
              </a:spcAft>
              <a:buClr>
                <a:schemeClr val="dk1"/>
              </a:buClr>
              <a:buSzPts val="1100"/>
              <a:buNone/>
              <a:defRPr sz="1100" cap="none"/>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35" name="Google Shape;135;p25"/>
          <p:cNvSpPr txBox="1">
            <a:spLocks noGrp="1"/>
          </p:cNvSpPr>
          <p:nvPr>
            <p:ph type="body" idx="15"/>
          </p:nvPr>
        </p:nvSpPr>
        <p:spPr>
          <a:xfrm>
            <a:off x="6744580" y="2688336"/>
            <a:ext cx="1817400" cy="233100"/>
          </a:xfrm>
          <a:prstGeom prst="rect">
            <a:avLst/>
          </a:prstGeom>
          <a:noFill/>
          <a:ln>
            <a:noFill/>
          </a:ln>
        </p:spPr>
        <p:txBody>
          <a:bodyPr spcFirstLastPara="1" wrap="square" lIns="68575" tIns="34275" rIns="68575" bIns="34275" anchor="t" anchorCtr="0">
            <a:noAutofit/>
          </a:bodyPr>
          <a:lstStyle>
            <a:lvl1pPr marL="457200" lvl="0" indent="-228600" algn="ctr" rtl="0">
              <a:lnSpc>
                <a:spcPct val="100000"/>
              </a:lnSpc>
              <a:spcBef>
                <a:spcPts val="0"/>
              </a:spcBef>
              <a:spcAft>
                <a:spcPts val="0"/>
              </a:spcAft>
              <a:buClr>
                <a:schemeClr val="dk1"/>
              </a:buClr>
              <a:buSzPts val="1100"/>
              <a:buNone/>
              <a:defRPr sz="1100" cap="none"/>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36" name="Google Shape;136;p25"/>
          <p:cNvSpPr>
            <a:spLocks noGrp="1"/>
          </p:cNvSpPr>
          <p:nvPr>
            <p:ph type="pic" idx="16"/>
          </p:nvPr>
        </p:nvSpPr>
        <p:spPr>
          <a:xfrm>
            <a:off x="905256" y="3182112"/>
            <a:ext cx="980700" cy="1357800"/>
          </a:xfrm>
          <a:prstGeom prst="rect">
            <a:avLst/>
          </a:prstGeom>
          <a:solidFill>
            <a:schemeClr val="accent4"/>
          </a:solidFill>
          <a:ln>
            <a:noFill/>
          </a:ln>
        </p:spPr>
      </p:sp>
      <p:sp>
        <p:nvSpPr>
          <p:cNvPr id="137" name="Google Shape;137;p25"/>
          <p:cNvSpPr>
            <a:spLocks noGrp="1"/>
          </p:cNvSpPr>
          <p:nvPr>
            <p:ph type="pic" idx="17"/>
          </p:nvPr>
        </p:nvSpPr>
        <p:spPr>
          <a:xfrm>
            <a:off x="2990088" y="3182112"/>
            <a:ext cx="980700" cy="1357800"/>
          </a:xfrm>
          <a:prstGeom prst="rect">
            <a:avLst/>
          </a:prstGeom>
          <a:solidFill>
            <a:schemeClr val="accent4"/>
          </a:solidFill>
          <a:ln>
            <a:noFill/>
          </a:ln>
        </p:spPr>
      </p:sp>
      <p:sp>
        <p:nvSpPr>
          <p:cNvPr id="138" name="Google Shape;138;p25"/>
          <p:cNvSpPr>
            <a:spLocks noGrp="1"/>
          </p:cNvSpPr>
          <p:nvPr>
            <p:ph type="pic" idx="18"/>
          </p:nvPr>
        </p:nvSpPr>
        <p:spPr>
          <a:xfrm>
            <a:off x="5074920" y="3182112"/>
            <a:ext cx="980700" cy="1357800"/>
          </a:xfrm>
          <a:prstGeom prst="rect">
            <a:avLst/>
          </a:prstGeom>
          <a:solidFill>
            <a:schemeClr val="accent4"/>
          </a:solidFill>
          <a:ln>
            <a:noFill/>
          </a:ln>
        </p:spPr>
      </p:sp>
      <p:sp>
        <p:nvSpPr>
          <p:cNvPr id="139" name="Google Shape;139;p25"/>
          <p:cNvSpPr>
            <a:spLocks noGrp="1"/>
          </p:cNvSpPr>
          <p:nvPr>
            <p:ph type="pic" idx="19"/>
          </p:nvPr>
        </p:nvSpPr>
        <p:spPr>
          <a:xfrm>
            <a:off x="7159752" y="3182112"/>
            <a:ext cx="980700" cy="1357800"/>
          </a:xfrm>
          <a:prstGeom prst="rect">
            <a:avLst/>
          </a:prstGeom>
          <a:solidFill>
            <a:schemeClr val="accent4"/>
          </a:solidFill>
          <a:ln>
            <a:noFill/>
          </a:ln>
        </p:spPr>
      </p:sp>
      <p:sp>
        <p:nvSpPr>
          <p:cNvPr id="140" name="Google Shape;140;p25"/>
          <p:cNvSpPr txBox="1">
            <a:spLocks noGrp="1"/>
          </p:cNvSpPr>
          <p:nvPr>
            <p:ph type="body" idx="20"/>
          </p:nvPr>
        </p:nvSpPr>
        <p:spPr>
          <a:xfrm>
            <a:off x="474944" y="4546854"/>
            <a:ext cx="1817400" cy="233100"/>
          </a:xfrm>
          <a:prstGeom prst="rect">
            <a:avLst/>
          </a:prstGeom>
          <a:noFill/>
          <a:ln>
            <a:noFill/>
          </a:ln>
        </p:spPr>
        <p:txBody>
          <a:bodyPr spcFirstLastPara="1" wrap="square" lIns="68575" tIns="34275" rIns="68575" bIns="34275" anchor="b" anchorCtr="0">
            <a:noAutofit/>
          </a:bodyPr>
          <a:lstStyle>
            <a:lvl1pPr marL="457200" lvl="0" indent="-228600" algn="ctr" rtl="0">
              <a:lnSpc>
                <a:spcPct val="100000"/>
              </a:lnSpc>
              <a:spcBef>
                <a:spcPts val="0"/>
              </a:spcBef>
              <a:spcAft>
                <a:spcPts val="0"/>
              </a:spcAft>
              <a:buClr>
                <a:schemeClr val="dk1"/>
              </a:buClr>
              <a:buSzPts val="1100"/>
              <a:buNone/>
              <a:defRPr sz="1100" cap="none">
                <a:latin typeface="Gill Sans"/>
                <a:ea typeface="Gill Sans"/>
                <a:cs typeface="Gill Sans"/>
                <a:sym typeface="Gill Sans"/>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41" name="Google Shape;141;p25"/>
          <p:cNvSpPr txBox="1">
            <a:spLocks noGrp="1"/>
          </p:cNvSpPr>
          <p:nvPr>
            <p:ph type="body" idx="21"/>
          </p:nvPr>
        </p:nvSpPr>
        <p:spPr>
          <a:xfrm>
            <a:off x="2564823" y="4546854"/>
            <a:ext cx="1817400" cy="233100"/>
          </a:xfrm>
          <a:prstGeom prst="rect">
            <a:avLst/>
          </a:prstGeom>
          <a:noFill/>
          <a:ln>
            <a:noFill/>
          </a:ln>
        </p:spPr>
        <p:txBody>
          <a:bodyPr spcFirstLastPara="1" wrap="square" lIns="68575" tIns="34275" rIns="68575" bIns="34275" anchor="b" anchorCtr="0">
            <a:noAutofit/>
          </a:bodyPr>
          <a:lstStyle>
            <a:lvl1pPr marL="457200" lvl="0" indent="-228600" algn="ctr" rtl="0">
              <a:lnSpc>
                <a:spcPct val="100000"/>
              </a:lnSpc>
              <a:spcBef>
                <a:spcPts val="0"/>
              </a:spcBef>
              <a:spcAft>
                <a:spcPts val="0"/>
              </a:spcAft>
              <a:buClr>
                <a:schemeClr val="dk1"/>
              </a:buClr>
              <a:buSzPts val="1100"/>
              <a:buNone/>
              <a:defRPr sz="1100" cap="none">
                <a:latin typeface="Gill Sans"/>
                <a:ea typeface="Gill Sans"/>
                <a:cs typeface="Gill Sans"/>
                <a:sym typeface="Gill Sans"/>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42" name="Google Shape;142;p25"/>
          <p:cNvSpPr txBox="1">
            <a:spLocks noGrp="1"/>
          </p:cNvSpPr>
          <p:nvPr>
            <p:ph type="body" idx="22"/>
          </p:nvPr>
        </p:nvSpPr>
        <p:spPr>
          <a:xfrm>
            <a:off x="4654702" y="4546854"/>
            <a:ext cx="1817400" cy="233100"/>
          </a:xfrm>
          <a:prstGeom prst="rect">
            <a:avLst/>
          </a:prstGeom>
          <a:noFill/>
          <a:ln>
            <a:noFill/>
          </a:ln>
        </p:spPr>
        <p:txBody>
          <a:bodyPr spcFirstLastPara="1" wrap="square" lIns="68575" tIns="34275" rIns="68575" bIns="34275" anchor="b" anchorCtr="0">
            <a:noAutofit/>
          </a:bodyPr>
          <a:lstStyle>
            <a:lvl1pPr marL="457200" lvl="0" indent="-228600" algn="ctr" rtl="0">
              <a:lnSpc>
                <a:spcPct val="100000"/>
              </a:lnSpc>
              <a:spcBef>
                <a:spcPts val="0"/>
              </a:spcBef>
              <a:spcAft>
                <a:spcPts val="0"/>
              </a:spcAft>
              <a:buClr>
                <a:schemeClr val="dk1"/>
              </a:buClr>
              <a:buSzPts val="1100"/>
              <a:buNone/>
              <a:defRPr sz="1100" cap="none">
                <a:latin typeface="Gill Sans"/>
                <a:ea typeface="Gill Sans"/>
                <a:cs typeface="Gill Sans"/>
                <a:sym typeface="Gill Sans"/>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43" name="Google Shape;143;p25"/>
          <p:cNvSpPr txBox="1">
            <a:spLocks noGrp="1"/>
          </p:cNvSpPr>
          <p:nvPr>
            <p:ph type="body" idx="23"/>
          </p:nvPr>
        </p:nvSpPr>
        <p:spPr>
          <a:xfrm>
            <a:off x="6744580" y="4546854"/>
            <a:ext cx="1817400" cy="233100"/>
          </a:xfrm>
          <a:prstGeom prst="rect">
            <a:avLst/>
          </a:prstGeom>
          <a:noFill/>
          <a:ln>
            <a:noFill/>
          </a:ln>
        </p:spPr>
        <p:txBody>
          <a:bodyPr spcFirstLastPara="1" wrap="square" lIns="68575" tIns="34275" rIns="68575" bIns="34275" anchor="b" anchorCtr="0">
            <a:noAutofit/>
          </a:bodyPr>
          <a:lstStyle>
            <a:lvl1pPr marL="457200" lvl="0" indent="-228600" algn="ctr" rtl="0">
              <a:lnSpc>
                <a:spcPct val="100000"/>
              </a:lnSpc>
              <a:spcBef>
                <a:spcPts val="0"/>
              </a:spcBef>
              <a:spcAft>
                <a:spcPts val="0"/>
              </a:spcAft>
              <a:buClr>
                <a:schemeClr val="dk1"/>
              </a:buClr>
              <a:buSzPts val="1100"/>
              <a:buNone/>
              <a:defRPr sz="1100" cap="none">
                <a:latin typeface="Gill Sans"/>
                <a:ea typeface="Gill Sans"/>
                <a:cs typeface="Gill Sans"/>
                <a:sym typeface="Gill Sans"/>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44" name="Google Shape;144;p25"/>
          <p:cNvSpPr txBox="1">
            <a:spLocks noGrp="1"/>
          </p:cNvSpPr>
          <p:nvPr>
            <p:ph type="body" idx="24"/>
          </p:nvPr>
        </p:nvSpPr>
        <p:spPr>
          <a:xfrm>
            <a:off x="474944" y="4690872"/>
            <a:ext cx="1817400" cy="233100"/>
          </a:xfrm>
          <a:prstGeom prst="rect">
            <a:avLst/>
          </a:prstGeom>
          <a:noFill/>
          <a:ln>
            <a:noFill/>
          </a:ln>
        </p:spPr>
        <p:txBody>
          <a:bodyPr spcFirstLastPara="1" wrap="square" lIns="68575" tIns="34275" rIns="68575" bIns="34275" anchor="t" anchorCtr="0">
            <a:noAutofit/>
          </a:bodyPr>
          <a:lstStyle>
            <a:lvl1pPr marL="457200" lvl="0" indent="-228600" algn="ctr" rtl="0">
              <a:lnSpc>
                <a:spcPct val="100000"/>
              </a:lnSpc>
              <a:spcBef>
                <a:spcPts val="0"/>
              </a:spcBef>
              <a:spcAft>
                <a:spcPts val="0"/>
              </a:spcAft>
              <a:buClr>
                <a:schemeClr val="dk1"/>
              </a:buClr>
              <a:buSzPts val="1100"/>
              <a:buNone/>
              <a:defRPr sz="1100" cap="none"/>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45" name="Google Shape;145;p25"/>
          <p:cNvSpPr txBox="1">
            <a:spLocks noGrp="1"/>
          </p:cNvSpPr>
          <p:nvPr>
            <p:ph type="body" idx="25"/>
          </p:nvPr>
        </p:nvSpPr>
        <p:spPr>
          <a:xfrm>
            <a:off x="2564823" y="4690872"/>
            <a:ext cx="1817400" cy="233100"/>
          </a:xfrm>
          <a:prstGeom prst="rect">
            <a:avLst/>
          </a:prstGeom>
          <a:noFill/>
          <a:ln>
            <a:noFill/>
          </a:ln>
        </p:spPr>
        <p:txBody>
          <a:bodyPr spcFirstLastPara="1" wrap="square" lIns="68575" tIns="34275" rIns="68575" bIns="34275" anchor="t" anchorCtr="0">
            <a:noAutofit/>
          </a:bodyPr>
          <a:lstStyle>
            <a:lvl1pPr marL="457200" lvl="0" indent="-228600" algn="ctr" rtl="0">
              <a:lnSpc>
                <a:spcPct val="100000"/>
              </a:lnSpc>
              <a:spcBef>
                <a:spcPts val="0"/>
              </a:spcBef>
              <a:spcAft>
                <a:spcPts val="0"/>
              </a:spcAft>
              <a:buClr>
                <a:schemeClr val="dk1"/>
              </a:buClr>
              <a:buSzPts val="1100"/>
              <a:buNone/>
              <a:defRPr sz="1100" cap="none"/>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46" name="Google Shape;146;p25"/>
          <p:cNvSpPr txBox="1">
            <a:spLocks noGrp="1"/>
          </p:cNvSpPr>
          <p:nvPr>
            <p:ph type="body" idx="26"/>
          </p:nvPr>
        </p:nvSpPr>
        <p:spPr>
          <a:xfrm>
            <a:off x="4654702" y="4690872"/>
            <a:ext cx="1817400" cy="233100"/>
          </a:xfrm>
          <a:prstGeom prst="rect">
            <a:avLst/>
          </a:prstGeom>
          <a:noFill/>
          <a:ln>
            <a:noFill/>
          </a:ln>
        </p:spPr>
        <p:txBody>
          <a:bodyPr spcFirstLastPara="1" wrap="square" lIns="68575" tIns="34275" rIns="68575" bIns="34275" anchor="t" anchorCtr="0">
            <a:noAutofit/>
          </a:bodyPr>
          <a:lstStyle>
            <a:lvl1pPr marL="457200" lvl="0" indent="-228600" algn="ctr" rtl="0">
              <a:lnSpc>
                <a:spcPct val="100000"/>
              </a:lnSpc>
              <a:spcBef>
                <a:spcPts val="0"/>
              </a:spcBef>
              <a:spcAft>
                <a:spcPts val="0"/>
              </a:spcAft>
              <a:buClr>
                <a:schemeClr val="dk1"/>
              </a:buClr>
              <a:buSzPts val="1100"/>
              <a:buNone/>
              <a:defRPr sz="1100" cap="none"/>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47" name="Google Shape;147;p25"/>
          <p:cNvSpPr txBox="1">
            <a:spLocks noGrp="1"/>
          </p:cNvSpPr>
          <p:nvPr>
            <p:ph type="body" idx="27"/>
          </p:nvPr>
        </p:nvSpPr>
        <p:spPr>
          <a:xfrm>
            <a:off x="6744580" y="4690872"/>
            <a:ext cx="1817400" cy="233100"/>
          </a:xfrm>
          <a:prstGeom prst="rect">
            <a:avLst/>
          </a:prstGeom>
          <a:noFill/>
          <a:ln>
            <a:noFill/>
          </a:ln>
        </p:spPr>
        <p:txBody>
          <a:bodyPr spcFirstLastPara="1" wrap="square" lIns="68575" tIns="34275" rIns="68575" bIns="34275" anchor="t" anchorCtr="0">
            <a:noAutofit/>
          </a:bodyPr>
          <a:lstStyle>
            <a:lvl1pPr marL="457200" lvl="0" indent="-228600" algn="ctr" rtl="0">
              <a:lnSpc>
                <a:spcPct val="100000"/>
              </a:lnSpc>
              <a:spcBef>
                <a:spcPts val="0"/>
              </a:spcBef>
              <a:spcAft>
                <a:spcPts val="0"/>
              </a:spcAft>
              <a:buClr>
                <a:schemeClr val="dk1"/>
              </a:buClr>
              <a:buSzPts val="1100"/>
              <a:buNone/>
              <a:defRPr sz="1100" cap="none"/>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2988">
          <p15:clr>
            <a:srgbClr val="FBAE40"/>
          </p15:clr>
        </p15:guide>
        <p15:guide id="2" pos="5454">
          <p15:clr>
            <a:srgbClr val="FBAE40"/>
          </p15:clr>
        </p15:guide>
        <p15:guide id="3" pos="306">
          <p15:clr>
            <a:srgbClr val="FBAE40"/>
          </p15:clr>
        </p15:guide>
        <p15:guide id="4" orient="horz" pos="378">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Timeline">
  <p:cSld name="Timeline">
    <p:spTree>
      <p:nvGrpSpPr>
        <p:cNvPr id="1" name="Shape 148"/>
        <p:cNvGrpSpPr/>
        <p:nvPr/>
      </p:nvGrpSpPr>
      <p:grpSpPr>
        <a:xfrm>
          <a:off x="0" y="0"/>
          <a:ext cx="0" cy="0"/>
          <a:chOff x="0" y="0"/>
          <a:chExt cx="0" cy="0"/>
        </a:xfrm>
      </p:grpSpPr>
      <p:sp>
        <p:nvSpPr>
          <p:cNvPr id="149" name="Google Shape;149;p26"/>
          <p:cNvSpPr/>
          <p:nvPr/>
        </p:nvSpPr>
        <p:spPr>
          <a:xfrm rot="8457148" flipH="1">
            <a:off x="5641849" y="2078326"/>
            <a:ext cx="1605267" cy="354698"/>
          </a:xfrm>
          <a:custGeom>
            <a:avLst/>
            <a:gdLst/>
            <a:ahLst/>
            <a:cxnLst/>
            <a:rect l="l" t="t" r="r" b="b"/>
            <a:pathLst>
              <a:path w="2140237" h="472905" extrusionOk="0">
                <a:moveTo>
                  <a:pt x="0" y="472905"/>
                </a:moveTo>
                <a:cubicBezTo>
                  <a:pt x="686401" y="145037"/>
                  <a:pt x="1400487" y="-7126"/>
                  <a:pt x="2140237" y="256"/>
                </a:cubicBezTo>
              </a:path>
            </a:pathLst>
          </a:custGeom>
          <a:noFill/>
          <a:ln w="603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50" name="Google Shape;150;p26"/>
          <p:cNvSpPr/>
          <p:nvPr/>
        </p:nvSpPr>
        <p:spPr>
          <a:xfrm rot="-1022796" flipH="1">
            <a:off x="2585127" y="3147717"/>
            <a:ext cx="1505670" cy="340490"/>
          </a:xfrm>
          <a:custGeom>
            <a:avLst/>
            <a:gdLst/>
            <a:ahLst/>
            <a:cxnLst/>
            <a:rect l="l" t="t" r="r" b="b"/>
            <a:pathLst>
              <a:path w="2006301" h="453702" extrusionOk="0">
                <a:moveTo>
                  <a:pt x="0" y="0"/>
                </a:moveTo>
                <a:cubicBezTo>
                  <a:pt x="722289" y="7252"/>
                  <a:pt x="1387140" y="169081"/>
                  <a:pt x="2006301" y="453702"/>
                </a:cubicBezTo>
              </a:path>
            </a:pathLst>
          </a:custGeom>
          <a:noFill/>
          <a:ln w="603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51" name="Google Shape;151;p26"/>
          <p:cNvSpPr/>
          <p:nvPr/>
        </p:nvSpPr>
        <p:spPr>
          <a:xfrm rot="10558949">
            <a:off x="2099443" y="1041907"/>
            <a:ext cx="4962677" cy="549390"/>
          </a:xfrm>
          <a:custGeom>
            <a:avLst/>
            <a:gdLst/>
            <a:ahLst/>
            <a:cxnLst/>
            <a:rect l="l" t="t" r="r" b="b"/>
            <a:pathLst>
              <a:path w="6622719" h="733164" extrusionOk="0">
                <a:moveTo>
                  <a:pt x="6622719" y="311933"/>
                </a:moveTo>
                <a:cubicBezTo>
                  <a:pt x="6204229" y="608954"/>
                  <a:pt x="5761606" y="671081"/>
                  <a:pt x="5302936" y="526698"/>
                </a:cubicBezTo>
                <a:cubicBezTo>
                  <a:pt x="5149610" y="478413"/>
                  <a:pt x="5017570" y="397994"/>
                  <a:pt x="4881878" y="322285"/>
                </a:cubicBezTo>
                <a:cubicBezTo>
                  <a:pt x="4588627" y="158551"/>
                  <a:pt x="4273911" y="38293"/>
                  <a:pt x="3916100" y="7249"/>
                </a:cubicBezTo>
                <a:cubicBezTo>
                  <a:pt x="3614873" y="-19002"/>
                  <a:pt x="3316824" y="27934"/>
                  <a:pt x="3020353" y="117596"/>
                </a:cubicBezTo>
                <a:cubicBezTo>
                  <a:pt x="2689282" y="217729"/>
                  <a:pt x="2500058" y="300462"/>
                  <a:pt x="2301464" y="381520"/>
                </a:cubicBezTo>
                <a:cubicBezTo>
                  <a:pt x="2080764" y="471631"/>
                  <a:pt x="771229" y="1006013"/>
                  <a:pt x="0" y="553686"/>
                </a:cubicBezTo>
              </a:path>
            </a:pathLst>
          </a:custGeom>
          <a:noFill/>
          <a:ln w="603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52" name="Google Shape;152;p26"/>
          <p:cNvSpPr/>
          <p:nvPr/>
        </p:nvSpPr>
        <p:spPr>
          <a:xfrm rot="10494704" flipH="1">
            <a:off x="2380221" y="4009884"/>
            <a:ext cx="3953474" cy="515264"/>
          </a:xfrm>
          <a:custGeom>
            <a:avLst/>
            <a:gdLst/>
            <a:ahLst/>
            <a:cxnLst/>
            <a:rect l="l" t="t" r="r" b="b"/>
            <a:pathLst>
              <a:path w="5394376" h="703060" extrusionOk="0">
                <a:moveTo>
                  <a:pt x="5394376" y="526698"/>
                </a:moveTo>
                <a:cubicBezTo>
                  <a:pt x="5241050" y="478413"/>
                  <a:pt x="5109010" y="397994"/>
                  <a:pt x="4973318" y="322285"/>
                </a:cubicBezTo>
                <a:cubicBezTo>
                  <a:pt x="4680067" y="158551"/>
                  <a:pt x="4365351" y="38293"/>
                  <a:pt x="4007540" y="7249"/>
                </a:cubicBezTo>
                <a:cubicBezTo>
                  <a:pt x="3706313" y="-19002"/>
                  <a:pt x="3408264" y="27934"/>
                  <a:pt x="3111793" y="117596"/>
                </a:cubicBezTo>
                <a:cubicBezTo>
                  <a:pt x="2780722" y="217729"/>
                  <a:pt x="2591498" y="300462"/>
                  <a:pt x="2392904" y="381520"/>
                </a:cubicBezTo>
                <a:cubicBezTo>
                  <a:pt x="2172204" y="471631"/>
                  <a:pt x="862669" y="1006013"/>
                  <a:pt x="0" y="462246"/>
                </a:cubicBezTo>
              </a:path>
            </a:pathLst>
          </a:custGeom>
          <a:noFill/>
          <a:ln w="603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53" name="Google Shape;153;p26"/>
          <p:cNvSpPr txBox="1">
            <a:spLocks noGrp="1"/>
          </p:cNvSpPr>
          <p:nvPr>
            <p:ph type="body" idx="1"/>
          </p:nvPr>
        </p:nvSpPr>
        <p:spPr>
          <a:xfrm>
            <a:off x="6101859" y="370296"/>
            <a:ext cx="2663400" cy="1673400"/>
          </a:xfrm>
          <a:prstGeom prst="rect">
            <a:avLst/>
          </a:prstGeom>
          <a:solidFill>
            <a:srgbClr val="B8BFAF"/>
          </a:solidFill>
          <a:ln>
            <a:noFill/>
          </a:ln>
        </p:spPr>
        <p:txBody>
          <a:bodyPr spcFirstLastPara="1" wrap="square" lIns="68575" tIns="34275" rIns="68575" bIns="34275" anchor="ctr" anchorCtr="0">
            <a:noAutofit/>
          </a:bodyPr>
          <a:lstStyle>
            <a:lvl1pPr marL="457200" lvl="0" indent="-228600" algn="ctr" rtl="0">
              <a:lnSpc>
                <a:spcPct val="100000"/>
              </a:lnSpc>
              <a:spcBef>
                <a:spcPts val="0"/>
              </a:spcBef>
              <a:spcAft>
                <a:spcPts val="0"/>
              </a:spcAft>
              <a:buClr>
                <a:schemeClr val="dk1"/>
              </a:buClr>
              <a:buSzPts val="1500"/>
              <a:buNone/>
              <a:defRPr sz="1500" cap="none">
                <a:latin typeface="Gill Sans"/>
                <a:ea typeface="Gill Sans"/>
                <a:cs typeface="Gill Sans"/>
                <a:sym typeface="Gill Sans"/>
              </a:defRPr>
            </a:lvl1pPr>
            <a:lvl2pPr marL="914400" lvl="1" indent="-228600" algn="ctr" rtl="0">
              <a:lnSpc>
                <a:spcPct val="100000"/>
              </a:lnSpc>
              <a:spcBef>
                <a:spcPts val="0"/>
              </a:spcBef>
              <a:spcAft>
                <a:spcPts val="0"/>
              </a:spcAft>
              <a:buClr>
                <a:schemeClr val="dk1"/>
              </a:buClr>
              <a:buSzPts val="1400"/>
              <a:buNone/>
              <a:defRPr sz="1400"/>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54" name="Google Shape;154;p26"/>
          <p:cNvSpPr txBox="1">
            <a:spLocks noGrp="1"/>
          </p:cNvSpPr>
          <p:nvPr>
            <p:ph type="body" idx="2"/>
          </p:nvPr>
        </p:nvSpPr>
        <p:spPr>
          <a:xfrm>
            <a:off x="555353" y="1235349"/>
            <a:ext cx="2663400" cy="1673400"/>
          </a:xfrm>
          <a:prstGeom prst="rect">
            <a:avLst/>
          </a:prstGeom>
          <a:solidFill>
            <a:srgbClr val="B8BFAF"/>
          </a:solidFill>
          <a:ln>
            <a:noFill/>
          </a:ln>
        </p:spPr>
        <p:txBody>
          <a:bodyPr spcFirstLastPara="1" wrap="square" lIns="68575" tIns="34275" rIns="68575" bIns="34275" anchor="ctr" anchorCtr="0">
            <a:noAutofit/>
          </a:bodyPr>
          <a:lstStyle>
            <a:lvl1pPr marL="457200" lvl="0" indent="-228600" algn="ctr" rtl="0">
              <a:lnSpc>
                <a:spcPct val="100000"/>
              </a:lnSpc>
              <a:spcBef>
                <a:spcPts val="0"/>
              </a:spcBef>
              <a:spcAft>
                <a:spcPts val="0"/>
              </a:spcAft>
              <a:buClr>
                <a:schemeClr val="dk1"/>
              </a:buClr>
              <a:buSzPts val="1500"/>
              <a:buNone/>
              <a:defRPr sz="1500" cap="none">
                <a:latin typeface="Gill Sans"/>
                <a:ea typeface="Gill Sans"/>
                <a:cs typeface="Gill Sans"/>
                <a:sym typeface="Gill Sans"/>
              </a:defRPr>
            </a:lvl1pPr>
            <a:lvl2pPr marL="914400" lvl="1" indent="-228600" algn="ctr" rtl="0">
              <a:lnSpc>
                <a:spcPct val="100000"/>
              </a:lnSpc>
              <a:spcBef>
                <a:spcPts val="0"/>
              </a:spcBef>
              <a:spcAft>
                <a:spcPts val="0"/>
              </a:spcAft>
              <a:buClr>
                <a:schemeClr val="dk1"/>
              </a:buClr>
              <a:buSzPts val="1400"/>
              <a:buNone/>
              <a:defRPr sz="1400"/>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55" name="Google Shape;155;p26"/>
          <p:cNvSpPr txBox="1">
            <a:spLocks noGrp="1"/>
          </p:cNvSpPr>
          <p:nvPr>
            <p:ph type="body" idx="3"/>
          </p:nvPr>
        </p:nvSpPr>
        <p:spPr>
          <a:xfrm>
            <a:off x="3444241" y="2041690"/>
            <a:ext cx="2663400" cy="1673400"/>
          </a:xfrm>
          <a:prstGeom prst="rect">
            <a:avLst/>
          </a:prstGeom>
          <a:solidFill>
            <a:srgbClr val="B8BFAF"/>
          </a:solidFill>
          <a:ln>
            <a:noFill/>
          </a:ln>
        </p:spPr>
        <p:txBody>
          <a:bodyPr spcFirstLastPara="1" wrap="square" lIns="68575" tIns="34275" rIns="68575" bIns="34275" anchor="ctr" anchorCtr="0">
            <a:noAutofit/>
          </a:bodyPr>
          <a:lstStyle>
            <a:lvl1pPr marL="457200" lvl="0" indent="-228600" algn="ctr" rtl="0">
              <a:lnSpc>
                <a:spcPct val="100000"/>
              </a:lnSpc>
              <a:spcBef>
                <a:spcPts val="0"/>
              </a:spcBef>
              <a:spcAft>
                <a:spcPts val="0"/>
              </a:spcAft>
              <a:buClr>
                <a:schemeClr val="dk1"/>
              </a:buClr>
              <a:buSzPts val="1500"/>
              <a:buNone/>
              <a:defRPr sz="1500" cap="none">
                <a:latin typeface="Gill Sans"/>
                <a:ea typeface="Gill Sans"/>
                <a:cs typeface="Gill Sans"/>
                <a:sym typeface="Gill Sans"/>
              </a:defRPr>
            </a:lvl1pPr>
            <a:lvl2pPr marL="914400" lvl="1" indent="-228600" algn="ctr" rtl="0">
              <a:lnSpc>
                <a:spcPct val="100000"/>
              </a:lnSpc>
              <a:spcBef>
                <a:spcPts val="0"/>
              </a:spcBef>
              <a:spcAft>
                <a:spcPts val="0"/>
              </a:spcAft>
              <a:buClr>
                <a:schemeClr val="dk1"/>
              </a:buClr>
              <a:buSzPts val="1400"/>
              <a:buNone/>
              <a:defRPr sz="1400"/>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56" name="Google Shape;156;p26"/>
          <p:cNvSpPr txBox="1">
            <a:spLocks noGrp="1"/>
          </p:cNvSpPr>
          <p:nvPr>
            <p:ph type="body" idx="4"/>
          </p:nvPr>
        </p:nvSpPr>
        <p:spPr>
          <a:xfrm>
            <a:off x="6168522" y="3149030"/>
            <a:ext cx="2663400" cy="1673400"/>
          </a:xfrm>
          <a:prstGeom prst="rect">
            <a:avLst/>
          </a:prstGeom>
          <a:solidFill>
            <a:srgbClr val="B8BFAF"/>
          </a:solidFill>
          <a:ln>
            <a:noFill/>
          </a:ln>
        </p:spPr>
        <p:txBody>
          <a:bodyPr spcFirstLastPara="1" wrap="square" lIns="68575" tIns="34275" rIns="68575" bIns="34275" anchor="ctr" anchorCtr="0">
            <a:noAutofit/>
          </a:bodyPr>
          <a:lstStyle>
            <a:lvl1pPr marL="457200" lvl="0" indent="-228600" algn="ctr" rtl="0">
              <a:lnSpc>
                <a:spcPct val="100000"/>
              </a:lnSpc>
              <a:spcBef>
                <a:spcPts val="0"/>
              </a:spcBef>
              <a:spcAft>
                <a:spcPts val="0"/>
              </a:spcAft>
              <a:buClr>
                <a:schemeClr val="dk1"/>
              </a:buClr>
              <a:buSzPts val="1500"/>
              <a:buNone/>
              <a:defRPr sz="1500" cap="none">
                <a:latin typeface="Gill Sans"/>
                <a:ea typeface="Gill Sans"/>
                <a:cs typeface="Gill Sans"/>
                <a:sym typeface="Gill Sans"/>
              </a:defRPr>
            </a:lvl1pPr>
            <a:lvl2pPr marL="914400" lvl="1" indent="-228600" algn="ctr" rtl="0">
              <a:lnSpc>
                <a:spcPct val="100000"/>
              </a:lnSpc>
              <a:spcBef>
                <a:spcPts val="0"/>
              </a:spcBef>
              <a:spcAft>
                <a:spcPts val="0"/>
              </a:spcAft>
              <a:buClr>
                <a:schemeClr val="dk1"/>
              </a:buClr>
              <a:buSzPts val="1400"/>
              <a:buNone/>
              <a:defRPr sz="1400"/>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57" name="Google Shape;157;p26"/>
          <p:cNvSpPr txBox="1">
            <a:spLocks noGrp="1"/>
          </p:cNvSpPr>
          <p:nvPr>
            <p:ph type="body" idx="5"/>
          </p:nvPr>
        </p:nvSpPr>
        <p:spPr>
          <a:xfrm>
            <a:off x="472595" y="3226429"/>
            <a:ext cx="2663400" cy="1673400"/>
          </a:xfrm>
          <a:prstGeom prst="rect">
            <a:avLst/>
          </a:prstGeom>
          <a:solidFill>
            <a:srgbClr val="B8BFAF"/>
          </a:solidFill>
          <a:ln>
            <a:noFill/>
          </a:ln>
        </p:spPr>
        <p:txBody>
          <a:bodyPr spcFirstLastPara="1" wrap="square" lIns="68575" tIns="34275" rIns="68575" bIns="34275" anchor="ctr" anchorCtr="0">
            <a:noAutofit/>
          </a:bodyPr>
          <a:lstStyle>
            <a:lvl1pPr marL="457200" lvl="0" indent="-228600" algn="ctr" rtl="0">
              <a:lnSpc>
                <a:spcPct val="100000"/>
              </a:lnSpc>
              <a:spcBef>
                <a:spcPts val="0"/>
              </a:spcBef>
              <a:spcAft>
                <a:spcPts val="0"/>
              </a:spcAft>
              <a:buClr>
                <a:schemeClr val="dk1"/>
              </a:buClr>
              <a:buSzPts val="1500"/>
              <a:buNone/>
              <a:defRPr sz="1500" cap="none">
                <a:latin typeface="Gill Sans"/>
                <a:ea typeface="Gill Sans"/>
                <a:cs typeface="Gill Sans"/>
                <a:sym typeface="Gill Sans"/>
              </a:defRPr>
            </a:lvl1pPr>
            <a:lvl2pPr marL="914400" lvl="1" indent="-228600" algn="ctr" rtl="0">
              <a:lnSpc>
                <a:spcPct val="100000"/>
              </a:lnSpc>
              <a:spcBef>
                <a:spcPts val="0"/>
              </a:spcBef>
              <a:spcAft>
                <a:spcPts val="0"/>
              </a:spcAft>
              <a:buClr>
                <a:schemeClr val="dk1"/>
              </a:buClr>
              <a:buSzPts val="1400"/>
              <a:buNone/>
              <a:defRPr sz="1400"/>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58" name="Google Shape;158;p26"/>
          <p:cNvSpPr txBox="1">
            <a:spLocks noGrp="1"/>
          </p:cNvSpPr>
          <p:nvPr>
            <p:ph type="title"/>
          </p:nvPr>
        </p:nvSpPr>
        <p:spPr>
          <a:xfrm>
            <a:off x="432054" y="528066"/>
            <a:ext cx="7886700" cy="5076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chemeClr val="dk1"/>
              </a:buClr>
              <a:buSzPts val="3600"/>
              <a:buFont typeface="Arial"/>
              <a:buNone/>
              <a:defRPr sz="36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Three Column">
  <p:cSld name="Three Column">
    <p:bg>
      <p:bgPr>
        <a:solidFill>
          <a:schemeClr val="lt2"/>
        </a:solidFill>
        <a:effectLst/>
      </p:bgPr>
    </p:bg>
    <p:spTree>
      <p:nvGrpSpPr>
        <p:cNvPr id="1" name="Shape 170"/>
        <p:cNvGrpSpPr/>
        <p:nvPr/>
      </p:nvGrpSpPr>
      <p:grpSpPr>
        <a:xfrm>
          <a:off x="0" y="0"/>
          <a:ext cx="0" cy="0"/>
          <a:chOff x="0" y="0"/>
          <a:chExt cx="0" cy="0"/>
        </a:xfrm>
      </p:grpSpPr>
      <p:sp>
        <p:nvSpPr>
          <p:cNvPr id="171" name="Google Shape;171;p28"/>
          <p:cNvSpPr/>
          <p:nvPr/>
        </p:nvSpPr>
        <p:spPr>
          <a:xfrm>
            <a:off x="466296" y="3543454"/>
            <a:ext cx="6744896" cy="1600046"/>
          </a:xfrm>
          <a:custGeom>
            <a:avLst/>
            <a:gdLst/>
            <a:ahLst/>
            <a:cxnLst/>
            <a:rect l="l" t="t" r="r" b="b"/>
            <a:pathLst>
              <a:path w="8993194" h="2133395" extrusionOk="0">
                <a:moveTo>
                  <a:pt x="5641082" y="28"/>
                </a:moveTo>
                <a:cubicBezTo>
                  <a:pt x="6185920" y="1961"/>
                  <a:pt x="6687031" y="105621"/>
                  <a:pt x="7193214" y="351682"/>
                </a:cubicBezTo>
                <a:cubicBezTo>
                  <a:pt x="7883521" y="687280"/>
                  <a:pt x="8326622" y="1163018"/>
                  <a:pt x="8571267" y="1470873"/>
                </a:cubicBezTo>
                <a:cubicBezTo>
                  <a:pt x="8698040" y="1621267"/>
                  <a:pt x="8852271" y="1830686"/>
                  <a:pt x="8974398" y="2088483"/>
                </a:cubicBezTo>
                <a:lnTo>
                  <a:pt x="8993194" y="2133395"/>
                </a:lnTo>
                <a:lnTo>
                  <a:pt x="0" y="2133395"/>
                </a:lnTo>
                <a:lnTo>
                  <a:pt x="11196" y="2060835"/>
                </a:lnTo>
                <a:cubicBezTo>
                  <a:pt x="25372" y="1999506"/>
                  <a:pt x="44664" y="1937726"/>
                  <a:pt x="69995" y="1875975"/>
                </a:cubicBezTo>
                <a:cubicBezTo>
                  <a:pt x="225713" y="1496052"/>
                  <a:pt x="611237" y="1115228"/>
                  <a:pt x="2326551" y="649790"/>
                </a:cubicBezTo>
                <a:cubicBezTo>
                  <a:pt x="3703485" y="276164"/>
                  <a:pt x="4733017" y="-3192"/>
                  <a:pt x="5641082" y="28"/>
                </a:cubicBezTo>
                <a:close/>
              </a:path>
            </a:pathLst>
          </a:custGeom>
          <a:solidFill>
            <a:schemeClr val="dk2">
              <a:alpha val="7294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72" name="Google Shape;172;p28"/>
          <p:cNvSpPr/>
          <p:nvPr/>
        </p:nvSpPr>
        <p:spPr>
          <a:xfrm>
            <a:off x="0" y="-1"/>
            <a:ext cx="9144000" cy="5143500"/>
          </a:xfrm>
          <a:custGeom>
            <a:avLst/>
            <a:gdLst/>
            <a:ahLst/>
            <a:cxnLst/>
            <a:rect l="l" t="t" r="r" b="b"/>
            <a:pathLst>
              <a:path w="12192000" h="6858000" extrusionOk="0">
                <a:moveTo>
                  <a:pt x="0" y="0"/>
                </a:moveTo>
                <a:lnTo>
                  <a:pt x="6775177" y="0"/>
                </a:lnTo>
                <a:lnTo>
                  <a:pt x="7219800" y="111673"/>
                </a:lnTo>
                <a:cubicBezTo>
                  <a:pt x="8893020" y="564143"/>
                  <a:pt x="10439967" y="1209336"/>
                  <a:pt x="11749026" y="1996374"/>
                </a:cubicBezTo>
                <a:lnTo>
                  <a:pt x="12192000" y="2276886"/>
                </a:lnTo>
                <a:lnTo>
                  <a:pt x="12192000" y="6858000"/>
                </a:lnTo>
                <a:lnTo>
                  <a:pt x="0" y="6858000"/>
                </a:lnTo>
                <a:close/>
              </a:path>
            </a:pathLst>
          </a:custGeom>
          <a:solidFill>
            <a:schemeClr val="accent5">
              <a:alpha val="6196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73" name="Google Shape;173;p28"/>
          <p:cNvSpPr txBox="1">
            <a:spLocks noGrp="1"/>
          </p:cNvSpPr>
          <p:nvPr>
            <p:ph type="body" idx="1"/>
          </p:nvPr>
        </p:nvSpPr>
        <p:spPr>
          <a:xfrm>
            <a:off x="432054" y="1433322"/>
            <a:ext cx="2647200" cy="301800"/>
          </a:xfrm>
          <a:prstGeom prst="rect">
            <a:avLst/>
          </a:prstGeom>
          <a:noFill/>
          <a:ln>
            <a:noFill/>
          </a:ln>
        </p:spPr>
        <p:txBody>
          <a:bodyPr spcFirstLastPara="1" wrap="square" lIns="68575" tIns="34275" rIns="68575" bIns="34275" anchor="ctr" anchorCtr="0">
            <a:normAutofit/>
          </a:bodyPr>
          <a:lstStyle>
            <a:lvl1pPr marL="457200" lvl="0" indent="-228600" algn="l" rtl="0">
              <a:lnSpc>
                <a:spcPct val="90000"/>
              </a:lnSpc>
              <a:spcBef>
                <a:spcPts val="800"/>
              </a:spcBef>
              <a:spcAft>
                <a:spcPts val="0"/>
              </a:spcAft>
              <a:buClr>
                <a:schemeClr val="accent1"/>
              </a:buClr>
              <a:buSzPts val="1500"/>
              <a:buNone/>
              <a:defRPr sz="1500" b="0" cap="none">
                <a:solidFill>
                  <a:schemeClr val="accent1"/>
                </a:solidFill>
                <a:latin typeface="Gill Sans"/>
                <a:ea typeface="Gill Sans"/>
                <a:cs typeface="Gill Sans"/>
                <a:sym typeface="Gill Sans"/>
              </a:defRPr>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400"/>
              <a:buNone/>
              <a:defRPr sz="14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174" name="Google Shape;174;p28"/>
          <p:cNvSpPr txBox="1">
            <a:spLocks noGrp="1"/>
          </p:cNvSpPr>
          <p:nvPr>
            <p:ph type="body" idx="2"/>
          </p:nvPr>
        </p:nvSpPr>
        <p:spPr>
          <a:xfrm>
            <a:off x="432054" y="1878806"/>
            <a:ext cx="2208300" cy="2763300"/>
          </a:xfrm>
          <a:prstGeom prst="rect">
            <a:avLst/>
          </a:prstGeom>
          <a:noFill/>
          <a:ln>
            <a:noFill/>
          </a:ln>
        </p:spPr>
        <p:txBody>
          <a:bodyPr spcFirstLastPara="1" wrap="square" lIns="68575" tIns="34275" rIns="68575" bIns="34275" anchor="t" anchorCtr="0">
            <a:normAutofit/>
          </a:bodyPr>
          <a:lstStyle>
            <a:lvl1pPr marL="457200" lvl="0" indent="-317500" algn="l" rtl="0">
              <a:lnSpc>
                <a:spcPct val="100000"/>
              </a:lnSpc>
              <a:spcBef>
                <a:spcPts val="0"/>
              </a:spcBef>
              <a:spcAft>
                <a:spcPts val="0"/>
              </a:spcAft>
              <a:buClr>
                <a:schemeClr val="accent1"/>
              </a:buClr>
              <a:buSzPts val="1400"/>
              <a:buFont typeface="Courier New"/>
              <a:buChar char="o"/>
              <a:defRPr sz="1400">
                <a:solidFill>
                  <a:schemeClr val="accent1"/>
                </a:solidFill>
              </a:defRPr>
            </a:lvl1pPr>
            <a:lvl2pPr marL="914400" lvl="1" indent="-304800" algn="l" rtl="0">
              <a:lnSpc>
                <a:spcPct val="100000"/>
              </a:lnSpc>
              <a:spcBef>
                <a:spcPts val="0"/>
              </a:spcBef>
              <a:spcAft>
                <a:spcPts val="0"/>
              </a:spcAft>
              <a:buClr>
                <a:schemeClr val="accent1"/>
              </a:buClr>
              <a:buSzPts val="1200"/>
              <a:buChar char="•"/>
              <a:defRPr sz="1200">
                <a:solidFill>
                  <a:schemeClr val="accent1"/>
                </a:solidFill>
              </a:defRPr>
            </a:lvl2pPr>
            <a:lvl3pPr marL="1371600" lvl="2" indent="-298450" algn="l" rtl="0">
              <a:lnSpc>
                <a:spcPct val="100000"/>
              </a:lnSpc>
              <a:spcBef>
                <a:spcPts val="0"/>
              </a:spcBef>
              <a:spcAft>
                <a:spcPts val="0"/>
              </a:spcAft>
              <a:buClr>
                <a:schemeClr val="accent1"/>
              </a:buClr>
              <a:buSzPts val="1100"/>
              <a:buChar char="•"/>
              <a:defRPr sz="1100">
                <a:solidFill>
                  <a:schemeClr val="accent1"/>
                </a:solidFill>
              </a:defRPr>
            </a:lvl3pPr>
            <a:lvl4pPr marL="1828800" lvl="3" indent="-285750" algn="l" rtl="0">
              <a:lnSpc>
                <a:spcPct val="100000"/>
              </a:lnSpc>
              <a:spcBef>
                <a:spcPts val="0"/>
              </a:spcBef>
              <a:spcAft>
                <a:spcPts val="0"/>
              </a:spcAft>
              <a:buClr>
                <a:schemeClr val="accent1"/>
              </a:buClr>
              <a:buSzPts val="900"/>
              <a:buChar char="•"/>
              <a:defRPr sz="900">
                <a:solidFill>
                  <a:schemeClr val="accent1"/>
                </a:solidFill>
              </a:defRPr>
            </a:lvl4pPr>
            <a:lvl5pPr marL="2286000" lvl="4" indent="-285750" algn="l" rtl="0">
              <a:lnSpc>
                <a:spcPct val="100000"/>
              </a:lnSpc>
              <a:spcBef>
                <a:spcPts val="0"/>
              </a:spcBef>
              <a:spcAft>
                <a:spcPts val="0"/>
              </a:spcAft>
              <a:buClr>
                <a:schemeClr val="accent1"/>
              </a:buClr>
              <a:buSzPts val="900"/>
              <a:buChar char="•"/>
              <a:defRPr sz="900">
                <a:solidFill>
                  <a:schemeClr val="accen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75" name="Google Shape;175;p28"/>
          <p:cNvSpPr txBox="1">
            <a:spLocks noGrp="1"/>
          </p:cNvSpPr>
          <p:nvPr>
            <p:ph type="body" idx="3"/>
          </p:nvPr>
        </p:nvSpPr>
        <p:spPr>
          <a:xfrm>
            <a:off x="3586734" y="1433322"/>
            <a:ext cx="2647200" cy="301800"/>
          </a:xfrm>
          <a:prstGeom prst="rect">
            <a:avLst/>
          </a:prstGeom>
          <a:noFill/>
          <a:ln>
            <a:noFill/>
          </a:ln>
        </p:spPr>
        <p:txBody>
          <a:bodyPr spcFirstLastPara="1" wrap="square" lIns="68575" tIns="34275" rIns="68575" bIns="34275" anchor="ctr" anchorCtr="0">
            <a:normAutofit/>
          </a:bodyPr>
          <a:lstStyle>
            <a:lvl1pPr marL="457200" lvl="0" indent="-228600" algn="l" rtl="0">
              <a:lnSpc>
                <a:spcPct val="90000"/>
              </a:lnSpc>
              <a:spcBef>
                <a:spcPts val="800"/>
              </a:spcBef>
              <a:spcAft>
                <a:spcPts val="0"/>
              </a:spcAft>
              <a:buClr>
                <a:schemeClr val="accent1"/>
              </a:buClr>
              <a:buSzPts val="1500"/>
              <a:buNone/>
              <a:defRPr sz="1500" b="0" cap="none">
                <a:solidFill>
                  <a:schemeClr val="accent1"/>
                </a:solidFill>
                <a:latin typeface="Gill Sans"/>
                <a:ea typeface="Gill Sans"/>
                <a:cs typeface="Gill Sans"/>
                <a:sym typeface="Gill Sans"/>
              </a:defRPr>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400"/>
              <a:buNone/>
              <a:defRPr sz="14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176" name="Google Shape;176;p28"/>
          <p:cNvSpPr txBox="1">
            <a:spLocks noGrp="1"/>
          </p:cNvSpPr>
          <p:nvPr>
            <p:ph type="body" idx="4"/>
          </p:nvPr>
        </p:nvSpPr>
        <p:spPr>
          <a:xfrm>
            <a:off x="3586734" y="1878806"/>
            <a:ext cx="2208300" cy="2763300"/>
          </a:xfrm>
          <a:prstGeom prst="rect">
            <a:avLst/>
          </a:prstGeom>
          <a:noFill/>
          <a:ln>
            <a:noFill/>
          </a:ln>
        </p:spPr>
        <p:txBody>
          <a:bodyPr spcFirstLastPara="1" wrap="square" lIns="68575" tIns="34275" rIns="68575" bIns="34275" anchor="t" anchorCtr="0">
            <a:normAutofit/>
          </a:bodyPr>
          <a:lstStyle>
            <a:lvl1pPr marL="457200" lvl="0" indent="-317500" algn="l" rtl="0">
              <a:lnSpc>
                <a:spcPct val="100000"/>
              </a:lnSpc>
              <a:spcBef>
                <a:spcPts val="0"/>
              </a:spcBef>
              <a:spcAft>
                <a:spcPts val="0"/>
              </a:spcAft>
              <a:buClr>
                <a:schemeClr val="accent1"/>
              </a:buClr>
              <a:buSzPts val="1400"/>
              <a:buFont typeface="Courier New"/>
              <a:buChar char="o"/>
              <a:defRPr sz="1400">
                <a:solidFill>
                  <a:schemeClr val="accent1"/>
                </a:solidFill>
              </a:defRPr>
            </a:lvl1pPr>
            <a:lvl2pPr marL="914400" lvl="1" indent="-304800" algn="l" rtl="0">
              <a:lnSpc>
                <a:spcPct val="100000"/>
              </a:lnSpc>
              <a:spcBef>
                <a:spcPts val="0"/>
              </a:spcBef>
              <a:spcAft>
                <a:spcPts val="0"/>
              </a:spcAft>
              <a:buClr>
                <a:schemeClr val="accent1"/>
              </a:buClr>
              <a:buSzPts val="1200"/>
              <a:buChar char="•"/>
              <a:defRPr sz="1200">
                <a:solidFill>
                  <a:schemeClr val="accent1"/>
                </a:solidFill>
              </a:defRPr>
            </a:lvl2pPr>
            <a:lvl3pPr marL="1371600" lvl="2" indent="-298450" algn="l" rtl="0">
              <a:lnSpc>
                <a:spcPct val="100000"/>
              </a:lnSpc>
              <a:spcBef>
                <a:spcPts val="0"/>
              </a:spcBef>
              <a:spcAft>
                <a:spcPts val="0"/>
              </a:spcAft>
              <a:buClr>
                <a:schemeClr val="accent1"/>
              </a:buClr>
              <a:buSzPts val="1100"/>
              <a:buChar char="•"/>
              <a:defRPr sz="1100">
                <a:solidFill>
                  <a:schemeClr val="accent1"/>
                </a:solidFill>
              </a:defRPr>
            </a:lvl3pPr>
            <a:lvl4pPr marL="1828800" lvl="3" indent="-285750" algn="l" rtl="0">
              <a:lnSpc>
                <a:spcPct val="100000"/>
              </a:lnSpc>
              <a:spcBef>
                <a:spcPts val="0"/>
              </a:spcBef>
              <a:spcAft>
                <a:spcPts val="0"/>
              </a:spcAft>
              <a:buClr>
                <a:schemeClr val="accent1"/>
              </a:buClr>
              <a:buSzPts val="900"/>
              <a:buChar char="•"/>
              <a:defRPr sz="900">
                <a:solidFill>
                  <a:schemeClr val="accent1"/>
                </a:solidFill>
              </a:defRPr>
            </a:lvl4pPr>
            <a:lvl5pPr marL="2286000" lvl="4" indent="-285750" algn="l" rtl="0">
              <a:lnSpc>
                <a:spcPct val="100000"/>
              </a:lnSpc>
              <a:spcBef>
                <a:spcPts val="0"/>
              </a:spcBef>
              <a:spcAft>
                <a:spcPts val="0"/>
              </a:spcAft>
              <a:buClr>
                <a:schemeClr val="accent1"/>
              </a:buClr>
              <a:buSzPts val="900"/>
              <a:buChar char="•"/>
              <a:defRPr sz="900">
                <a:solidFill>
                  <a:schemeClr val="accen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77" name="Google Shape;177;p28"/>
          <p:cNvSpPr txBox="1">
            <a:spLocks noGrp="1"/>
          </p:cNvSpPr>
          <p:nvPr>
            <p:ph type="sldNum" idx="12"/>
          </p:nvPr>
        </p:nvSpPr>
        <p:spPr>
          <a:xfrm>
            <a:off x="8270748" y="4848606"/>
            <a:ext cx="740700" cy="2331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1100">
                <a:solidFill>
                  <a:schemeClr val="accent1"/>
                </a:solidFill>
                <a:latin typeface="Gill Sans"/>
                <a:ea typeface="Gill Sans"/>
                <a:cs typeface="Gill Sans"/>
                <a:sym typeface="Gill Sans"/>
              </a:defRPr>
            </a:lvl1pPr>
            <a:lvl2pPr marL="0" lvl="1" indent="0" algn="r" rtl="0">
              <a:spcBef>
                <a:spcPts val="0"/>
              </a:spcBef>
              <a:buNone/>
              <a:defRPr sz="1100">
                <a:solidFill>
                  <a:schemeClr val="accent1"/>
                </a:solidFill>
                <a:latin typeface="Gill Sans"/>
                <a:ea typeface="Gill Sans"/>
                <a:cs typeface="Gill Sans"/>
                <a:sym typeface="Gill Sans"/>
              </a:defRPr>
            </a:lvl2pPr>
            <a:lvl3pPr marL="0" lvl="2" indent="0" algn="r" rtl="0">
              <a:spcBef>
                <a:spcPts val="0"/>
              </a:spcBef>
              <a:buNone/>
              <a:defRPr sz="1100">
                <a:solidFill>
                  <a:schemeClr val="accent1"/>
                </a:solidFill>
                <a:latin typeface="Gill Sans"/>
                <a:ea typeface="Gill Sans"/>
                <a:cs typeface="Gill Sans"/>
                <a:sym typeface="Gill Sans"/>
              </a:defRPr>
            </a:lvl3pPr>
            <a:lvl4pPr marL="0" lvl="3" indent="0" algn="r" rtl="0">
              <a:spcBef>
                <a:spcPts val="0"/>
              </a:spcBef>
              <a:buNone/>
              <a:defRPr sz="1100">
                <a:solidFill>
                  <a:schemeClr val="accent1"/>
                </a:solidFill>
                <a:latin typeface="Gill Sans"/>
                <a:ea typeface="Gill Sans"/>
                <a:cs typeface="Gill Sans"/>
                <a:sym typeface="Gill Sans"/>
              </a:defRPr>
            </a:lvl4pPr>
            <a:lvl5pPr marL="0" lvl="4" indent="0" algn="r" rtl="0">
              <a:spcBef>
                <a:spcPts val="0"/>
              </a:spcBef>
              <a:buNone/>
              <a:defRPr sz="1100">
                <a:solidFill>
                  <a:schemeClr val="accent1"/>
                </a:solidFill>
                <a:latin typeface="Gill Sans"/>
                <a:ea typeface="Gill Sans"/>
                <a:cs typeface="Gill Sans"/>
                <a:sym typeface="Gill Sans"/>
              </a:defRPr>
            </a:lvl5pPr>
            <a:lvl6pPr marL="0" lvl="5" indent="0" algn="r" rtl="0">
              <a:spcBef>
                <a:spcPts val="0"/>
              </a:spcBef>
              <a:buNone/>
              <a:defRPr sz="1100">
                <a:solidFill>
                  <a:schemeClr val="accent1"/>
                </a:solidFill>
                <a:latin typeface="Gill Sans"/>
                <a:ea typeface="Gill Sans"/>
                <a:cs typeface="Gill Sans"/>
                <a:sym typeface="Gill Sans"/>
              </a:defRPr>
            </a:lvl6pPr>
            <a:lvl7pPr marL="0" lvl="6" indent="0" algn="r" rtl="0">
              <a:spcBef>
                <a:spcPts val="0"/>
              </a:spcBef>
              <a:buNone/>
              <a:defRPr sz="1100">
                <a:solidFill>
                  <a:schemeClr val="accent1"/>
                </a:solidFill>
                <a:latin typeface="Gill Sans"/>
                <a:ea typeface="Gill Sans"/>
                <a:cs typeface="Gill Sans"/>
                <a:sym typeface="Gill Sans"/>
              </a:defRPr>
            </a:lvl7pPr>
            <a:lvl8pPr marL="0" lvl="7" indent="0" algn="r" rtl="0">
              <a:spcBef>
                <a:spcPts val="0"/>
              </a:spcBef>
              <a:buNone/>
              <a:defRPr sz="1100">
                <a:solidFill>
                  <a:schemeClr val="accent1"/>
                </a:solidFill>
                <a:latin typeface="Gill Sans"/>
                <a:ea typeface="Gill Sans"/>
                <a:cs typeface="Gill Sans"/>
                <a:sym typeface="Gill Sans"/>
              </a:defRPr>
            </a:lvl8pPr>
            <a:lvl9pPr marL="0" lvl="8" indent="0" algn="r" rtl="0">
              <a:spcBef>
                <a:spcPts val="0"/>
              </a:spcBef>
              <a:buNone/>
              <a:defRPr sz="1100">
                <a:solidFill>
                  <a:schemeClr val="accent1"/>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GB"/>
              <a:t>‹#›</a:t>
            </a:fld>
            <a:endParaRPr/>
          </a:p>
        </p:txBody>
      </p:sp>
      <p:sp>
        <p:nvSpPr>
          <p:cNvPr id="178" name="Google Shape;178;p28"/>
          <p:cNvSpPr txBox="1">
            <a:spLocks noGrp="1"/>
          </p:cNvSpPr>
          <p:nvPr>
            <p:ph type="title"/>
          </p:nvPr>
        </p:nvSpPr>
        <p:spPr>
          <a:xfrm>
            <a:off x="432054" y="528066"/>
            <a:ext cx="7886700" cy="5076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chemeClr val="accent1"/>
              </a:buClr>
              <a:buSzPts val="3600"/>
              <a:buFont typeface="Arial"/>
              <a:buNone/>
              <a:defRPr sz="3600">
                <a:solidFill>
                  <a:schemeClr val="accent1"/>
                </a:solidFill>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79" name="Google Shape;179;p28"/>
          <p:cNvSpPr txBox="1">
            <a:spLocks noGrp="1"/>
          </p:cNvSpPr>
          <p:nvPr>
            <p:ph type="body" idx="5"/>
          </p:nvPr>
        </p:nvSpPr>
        <p:spPr>
          <a:xfrm>
            <a:off x="6645402" y="1433322"/>
            <a:ext cx="2208300" cy="301800"/>
          </a:xfrm>
          <a:prstGeom prst="rect">
            <a:avLst/>
          </a:prstGeom>
          <a:noFill/>
          <a:ln>
            <a:noFill/>
          </a:ln>
        </p:spPr>
        <p:txBody>
          <a:bodyPr spcFirstLastPara="1" wrap="square" lIns="68575" tIns="34275" rIns="68575" bIns="34275" anchor="ctr" anchorCtr="0">
            <a:normAutofit/>
          </a:bodyPr>
          <a:lstStyle>
            <a:lvl1pPr marL="457200" lvl="0" indent="-228600" algn="l" rtl="0">
              <a:lnSpc>
                <a:spcPct val="90000"/>
              </a:lnSpc>
              <a:spcBef>
                <a:spcPts val="800"/>
              </a:spcBef>
              <a:spcAft>
                <a:spcPts val="0"/>
              </a:spcAft>
              <a:buClr>
                <a:schemeClr val="accent1"/>
              </a:buClr>
              <a:buSzPts val="1500"/>
              <a:buNone/>
              <a:defRPr sz="1500" b="0" cap="none">
                <a:solidFill>
                  <a:schemeClr val="accent1"/>
                </a:solidFill>
                <a:latin typeface="Gill Sans"/>
                <a:ea typeface="Gill Sans"/>
                <a:cs typeface="Gill Sans"/>
                <a:sym typeface="Gill Sans"/>
              </a:defRPr>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400"/>
              <a:buNone/>
              <a:defRPr sz="14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180" name="Google Shape;180;p28"/>
          <p:cNvSpPr txBox="1">
            <a:spLocks noGrp="1"/>
          </p:cNvSpPr>
          <p:nvPr>
            <p:ph type="body" idx="6"/>
          </p:nvPr>
        </p:nvSpPr>
        <p:spPr>
          <a:xfrm>
            <a:off x="6645402" y="1869328"/>
            <a:ext cx="2208300" cy="2763300"/>
          </a:xfrm>
          <a:prstGeom prst="rect">
            <a:avLst/>
          </a:prstGeom>
          <a:noFill/>
          <a:ln>
            <a:noFill/>
          </a:ln>
        </p:spPr>
        <p:txBody>
          <a:bodyPr spcFirstLastPara="1" wrap="square" lIns="68575" tIns="34275" rIns="68575" bIns="34275" anchor="t" anchorCtr="0">
            <a:normAutofit/>
          </a:bodyPr>
          <a:lstStyle>
            <a:lvl1pPr marL="457200" lvl="0" indent="-317500" algn="l" rtl="0">
              <a:lnSpc>
                <a:spcPct val="100000"/>
              </a:lnSpc>
              <a:spcBef>
                <a:spcPts val="0"/>
              </a:spcBef>
              <a:spcAft>
                <a:spcPts val="0"/>
              </a:spcAft>
              <a:buClr>
                <a:schemeClr val="accent1"/>
              </a:buClr>
              <a:buSzPts val="1400"/>
              <a:buFont typeface="Courier New"/>
              <a:buChar char="o"/>
              <a:defRPr sz="1400">
                <a:solidFill>
                  <a:schemeClr val="accent1"/>
                </a:solidFill>
              </a:defRPr>
            </a:lvl1pPr>
            <a:lvl2pPr marL="914400" lvl="1" indent="-304800" algn="l" rtl="0">
              <a:lnSpc>
                <a:spcPct val="100000"/>
              </a:lnSpc>
              <a:spcBef>
                <a:spcPts val="0"/>
              </a:spcBef>
              <a:spcAft>
                <a:spcPts val="0"/>
              </a:spcAft>
              <a:buClr>
                <a:schemeClr val="accent1"/>
              </a:buClr>
              <a:buSzPts val="1200"/>
              <a:buChar char="•"/>
              <a:defRPr sz="1200">
                <a:solidFill>
                  <a:schemeClr val="accent1"/>
                </a:solidFill>
              </a:defRPr>
            </a:lvl2pPr>
            <a:lvl3pPr marL="1371600" lvl="2" indent="-298450" algn="l" rtl="0">
              <a:lnSpc>
                <a:spcPct val="100000"/>
              </a:lnSpc>
              <a:spcBef>
                <a:spcPts val="0"/>
              </a:spcBef>
              <a:spcAft>
                <a:spcPts val="0"/>
              </a:spcAft>
              <a:buClr>
                <a:schemeClr val="accent1"/>
              </a:buClr>
              <a:buSzPts val="1100"/>
              <a:buChar char="•"/>
              <a:defRPr sz="1100">
                <a:solidFill>
                  <a:schemeClr val="accent1"/>
                </a:solidFill>
              </a:defRPr>
            </a:lvl3pPr>
            <a:lvl4pPr marL="1828800" lvl="3" indent="-285750" algn="l" rtl="0">
              <a:lnSpc>
                <a:spcPct val="100000"/>
              </a:lnSpc>
              <a:spcBef>
                <a:spcPts val="0"/>
              </a:spcBef>
              <a:spcAft>
                <a:spcPts val="0"/>
              </a:spcAft>
              <a:buClr>
                <a:schemeClr val="accent1"/>
              </a:buClr>
              <a:buSzPts val="900"/>
              <a:buChar char="•"/>
              <a:defRPr sz="900">
                <a:solidFill>
                  <a:schemeClr val="accent1"/>
                </a:solidFill>
              </a:defRPr>
            </a:lvl4pPr>
            <a:lvl5pPr marL="2286000" lvl="4" indent="-285750" algn="l" rtl="0">
              <a:lnSpc>
                <a:spcPct val="100000"/>
              </a:lnSpc>
              <a:spcBef>
                <a:spcPts val="0"/>
              </a:spcBef>
              <a:spcAft>
                <a:spcPts val="0"/>
              </a:spcAft>
              <a:buClr>
                <a:schemeClr val="accent1"/>
              </a:buClr>
              <a:buSzPts val="900"/>
              <a:buChar char="•"/>
              <a:defRPr sz="900">
                <a:solidFill>
                  <a:schemeClr val="accent1"/>
                </a:solidFill>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cxnSp>
        <p:nvCxnSpPr>
          <p:cNvPr id="181" name="Google Shape;181;p28"/>
          <p:cNvCxnSpPr/>
          <p:nvPr/>
        </p:nvCxnSpPr>
        <p:spPr>
          <a:xfrm>
            <a:off x="0" y="4743450"/>
            <a:ext cx="9144000" cy="0"/>
          </a:xfrm>
          <a:prstGeom prst="straightConnector1">
            <a:avLst/>
          </a:prstGeom>
          <a:noFill/>
          <a:ln w="15875" cap="flat" cmpd="sng">
            <a:solidFill>
              <a:schemeClr val="accent1"/>
            </a:solidFill>
            <a:prstDash val="solid"/>
            <a:miter lim="800000"/>
            <a:headEnd type="none" w="sm" len="sm"/>
            <a:tailEnd type="none" w="sm" len="sm"/>
          </a:ln>
        </p:spPr>
      </p:cxn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icture with Caption alt">
  <p:cSld name="Picture with Caption alt">
    <p:bg>
      <p:bgPr>
        <a:solidFill>
          <a:schemeClr val="lt2"/>
        </a:solidFill>
        <a:effectLst/>
      </p:bgPr>
    </p:bg>
    <p:spTree>
      <p:nvGrpSpPr>
        <p:cNvPr id="1" name="Shape 182"/>
        <p:cNvGrpSpPr/>
        <p:nvPr/>
      </p:nvGrpSpPr>
      <p:grpSpPr>
        <a:xfrm>
          <a:off x="0" y="0"/>
          <a:ext cx="0" cy="0"/>
          <a:chOff x="0" y="0"/>
          <a:chExt cx="0" cy="0"/>
        </a:xfrm>
      </p:grpSpPr>
      <p:sp>
        <p:nvSpPr>
          <p:cNvPr id="183" name="Google Shape;183;p29"/>
          <p:cNvSpPr/>
          <p:nvPr/>
        </p:nvSpPr>
        <p:spPr>
          <a:xfrm>
            <a:off x="4742696" y="0"/>
            <a:ext cx="4401303" cy="4623026"/>
          </a:xfrm>
          <a:custGeom>
            <a:avLst/>
            <a:gdLst/>
            <a:ahLst/>
            <a:cxnLst/>
            <a:rect l="l" t="t" r="r" b="b"/>
            <a:pathLst>
              <a:path w="5868404" h="6164034" extrusionOk="0">
                <a:moveTo>
                  <a:pt x="12513" y="0"/>
                </a:moveTo>
                <a:lnTo>
                  <a:pt x="4439184" y="0"/>
                </a:lnTo>
                <a:lnTo>
                  <a:pt x="4449003" y="15092"/>
                </a:lnTo>
                <a:cubicBezTo>
                  <a:pt x="4651567" y="305845"/>
                  <a:pt x="4918507" y="539411"/>
                  <a:pt x="5223238" y="739839"/>
                </a:cubicBezTo>
                <a:cubicBezTo>
                  <a:pt x="5478465" y="907701"/>
                  <a:pt x="5664764" y="1010975"/>
                  <a:pt x="5836159" y="1102187"/>
                </a:cubicBezTo>
                <a:lnTo>
                  <a:pt x="5868404" y="1119251"/>
                </a:lnTo>
                <a:lnTo>
                  <a:pt x="5868404" y="6067695"/>
                </a:lnTo>
                <a:lnTo>
                  <a:pt x="5685224" y="6111753"/>
                </a:lnTo>
                <a:cubicBezTo>
                  <a:pt x="5494197" y="6149567"/>
                  <a:pt x="5293292" y="6165797"/>
                  <a:pt x="5084251" y="6163884"/>
                </a:cubicBezTo>
                <a:cubicBezTo>
                  <a:pt x="4661736" y="6160033"/>
                  <a:pt x="4246092" y="6080257"/>
                  <a:pt x="3836104" y="5943053"/>
                </a:cubicBezTo>
                <a:cubicBezTo>
                  <a:pt x="3669389" y="5887220"/>
                  <a:pt x="3505068" y="5826356"/>
                  <a:pt x="3344911" y="5752757"/>
                </a:cubicBezTo>
                <a:cubicBezTo>
                  <a:pt x="2529656" y="5377996"/>
                  <a:pt x="1853875" y="4847882"/>
                  <a:pt x="1304345" y="4176227"/>
                </a:cubicBezTo>
                <a:cubicBezTo>
                  <a:pt x="767829" y="3520395"/>
                  <a:pt x="415519" y="2801547"/>
                  <a:pt x="209588" y="2032696"/>
                </a:cubicBezTo>
                <a:cubicBezTo>
                  <a:pt x="48218" y="1430059"/>
                  <a:pt x="-12290" y="831033"/>
                  <a:pt x="2035" y="234989"/>
                </a:cubicBezTo>
                <a:close/>
              </a:path>
            </a:pathLst>
          </a:custGeom>
          <a:solidFill>
            <a:schemeClr val="accent5">
              <a:alpha val="8588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84" name="Google Shape;184;p29"/>
          <p:cNvSpPr txBox="1">
            <a:spLocks noGrp="1"/>
          </p:cNvSpPr>
          <p:nvPr>
            <p:ph type="body" idx="1"/>
          </p:nvPr>
        </p:nvSpPr>
        <p:spPr>
          <a:xfrm>
            <a:off x="432054" y="1460753"/>
            <a:ext cx="3429000" cy="3053100"/>
          </a:xfrm>
          <a:prstGeom prst="rect">
            <a:avLst/>
          </a:prstGeom>
          <a:noFill/>
          <a:ln>
            <a:noFill/>
          </a:ln>
        </p:spPr>
        <p:txBody>
          <a:bodyPr spcFirstLastPara="1" wrap="square" lIns="68575" tIns="34275" rIns="68575" bIns="34275" anchor="t" anchorCtr="0">
            <a:normAutofit/>
          </a:bodyPr>
          <a:lstStyle>
            <a:lvl1pPr marL="457200" lvl="0" indent="-228600" algn="l" rtl="0">
              <a:lnSpc>
                <a:spcPct val="100000"/>
              </a:lnSpc>
              <a:spcBef>
                <a:spcPts val="0"/>
              </a:spcBef>
              <a:spcAft>
                <a:spcPts val="0"/>
              </a:spcAft>
              <a:buClr>
                <a:schemeClr val="dk1"/>
              </a:buClr>
              <a:buSzPts val="1400"/>
              <a:buNone/>
              <a:defRPr sz="1400"/>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185" name="Google Shape;185;p29"/>
          <p:cNvSpPr txBox="1">
            <a:spLocks noGrp="1"/>
          </p:cNvSpPr>
          <p:nvPr>
            <p:ph type="sldNum" idx="12"/>
          </p:nvPr>
        </p:nvSpPr>
        <p:spPr>
          <a:xfrm>
            <a:off x="8270748" y="4848606"/>
            <a:ext cx="740700" cy="2331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
        <p:nvSpPr>
          <p:cNvPr id="186" name="Google Shape;186;p29"/>
          <p:cNvSpPr txBox="1">
            <a:spLocks noGrp="1"/>
          </p:cNvSpPr>
          <p:nvPr>
            <p:ph type="title"/>
          </p:nvPr>
        </p:nvSpPr>
        <p:spPr>
          <a:xfrm>
            <a:off x="432053" y="528066"/>
            <a:ext cx="6858000" cy="507600"/>
          </a:xfrm>
          <a:prstGeom prst="rect">
            <a:avLst/>
          </a:prstGeom>
          <a:noFill/>
          <a:ln>
            <a:noFill/>
          </a:ln>
        </p:spPr>
        <p:txBody>
          <a:bodyPr spcFirstLastPara="1" wrap="square" lIns="68575" tIns="34275" rIns="68575" bIns="34275" anchor="b" anchorCtr="0">
            <a:noAutofit/>
          </a:bodyPr>
          <a:lstStyle>
            <a:lvl1pPr lvl="0" algn="l" rtl="0">
              <a:lnSpc>
                <a:spcPct val="90000"/>
              </a:lnSpc>
              <a:spcBef>
                <a:spcPts val="0"/>
              </a:spcBef>
              <a:spcAft>
                <a:spcPts val="0"/>
              </a:spcAft>
              <a:buClr>
                <a:schemeClr val="dk1"/>
              </a:buClr>
              <a:buSzPts val="3600"/>
              <a:buFont typeface="Arial"/>
              <a:buNone/>
              <a:defRPr sz="36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87" name="Google Shape;187;p29"/>
          <p:cNvSpPr/>
          <p:nvPr/>
        </p:nvSpPr>
        <p:spPr>
          <a:xfrm>
            <a:off x="4473108" y="480252"/>
            <a:ext cx="4682402" cy="3852847"/>
          </a:xfrm>
          <a:custGeom>
            <a:avLst/>
            <a:gdLst/>
            <a:ahLst/>
            <a:cxnLst/>
            <a:rect l="l" t="t" r="r" b="b"/>
            <a:pathLst>
              <a:path w="6243203" h="5137129" extrusionOk="0">
                <a:moveTo>
                  <a:pt x="6243203" y="5137129"/>
                </a:moveTo>
                <a:cubicBezTo>
                  <a:pt x="5616824" y="5044500"/>
                  <a:pt x="5243012" y="4816079"/>
                  <a:pt x="4906960" y="4685637"/>
                </a:cubicBezTo>
                <a:cubicBezTo>
                  <a:pt x="4570908" y="4555195"/>
                  <a:pt x="4545156" y="4485964"/>
                  <a:pt x="4226890" y="4354477"/>
                </a:cubicBezTo>
                <a:cubicBezTo>
                  <a:pt x="3941888" y="4236738"/>
                  <a:pt x="3645130" y="4160793"/>
                  <a:pt x="3327755" y="4156387"/>
                </a:cubicBezTo>
                <a:cubicBezTo>
                  <a:pt x="2950795" y="4151018"/>
                  <a:pt x="2597217" y="4237561"/>
                  <a:pt x="2255512" y="4368944"/>
                </a:cubicBezTo>
                <a:cubicBezTo>
                  <a:pt x="2097412" y="4429682"/>
                  <a:pt x="1941970" y="4495413"/>
                  <a:pt x="1772151" y="4527459"/>
                </a:cubicBezTo>
                <a:cubicBezTo>
                  <a:pt x="1264158" y="4623269"/>
                  <a:pt x="821661" y="4517923"/>
                  <a:pt x="459735" y="4184363"/>
                </a:cubicBezTo>
                <a:cubicBezTo>
                  <a:pt x="151042" y="3899922"/>
                  <a:pt x="10681" y="3550667"/>
                  <a:pt x="608" y="3162067"/>
                </a:cubicBezTo>
                <a:cubicBezTo>
                  <a:pt x="-14234" y="2590537"/>
                  <a:pt x="243808" y="2115100"/>
                  <a:pt x="686493" y="1710481"/>
                </a:cubicBezTo>
                <a:cubicBezTo>
                  <a:pt x="862046" y="1550006"/>
                  <a:pt x="1056985" y="1408011"/>
                  <a:pt x="1254673" y="1269348"/>
                </a:cubicBezTo>
                <a:cubicBezTo>
                  <a:pt x="1865209" y="841116"/>
                  <a:pt x="2526920" y="492284"/>
                  <a:pt x="3265771" y="265022"/>
                </a:cubicBezTo>
                <a:cubicBezTo>
                  <a:pt x="3796018" y="101956"/>
                  <a:pt x="4336451" y="9282"/>
                  <a:pt x="4889012" y="662"/>
                </a:cubicBezTo>
                <a:cubicBezTo>
                  <a:pt x="5073199" y="-2211"/>
                  <a:pt x="5258733" y="4255"/>
                  <a:pt x="5445687" y="20567"/>
                </a:cubicBezTo>
                <a:cubicBezTo>
                  <a:pt x="5637159" y="37284"/>
                  <a:pt x="5824611" y="63631"/>
                  <a:pt x="6007952" y="99852"/>
                </a:cubicBezTo>
              </a:path>
            </a:pathLst>
          </a:custGeom>
          <a:noFill/>
          <a:ln w="60325" cap="flat" cmpd="sng">
            <a:solidFill>
              <a:schemeClr val="accent1"/>
            </a:solidFill>
            <a:prstDash val="solid"/>
            <a:miter lim="8000"/>
            <a:headEnd type="none" w="sm" len="sm"/>
            <a:tailEnd type="none" w="sm" len="sm"/>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88" name="Google Shape;188;p29"/>
          <p:cNvSpPr>
            <a:spLocks noGrp="1"/>
          </p:cNvSpPr>
          <p:nvPr>
            <p:ph type="pic" idx="2"/>
          </p:nvPr>
        </p:nvSpPr>
        <p:spPr>
          <a:xfrm>
            <a:off x="4984698" y="0"/>
            <a:ext cx="4159200" cy="4547400"/>
          </a:xfrm>
          <a:prstGeom prst="rect">
            <a:avLst/>
          </a:prstGeom>
          <a:solidFill>
            <a:srgbClr val="D1D8B7"/>
          </a:solidFill>
          <a:ln>
            <a:noFill/>
          </a:ln>
        </p:spPr>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89"/>
        <p:cNvGrpSpPr/>
        <p:nvPr/>
      </p:nvGrpSpPr>
      <p:grpSpPr>
        <a:xfrm>
          <a:off x="0" y="0"/>
          <a:ext cx="0" cy="0"/>
          <a:chOff x="0" y="0"/>
          <a:chExt cx="0" cy="0"/>
        </a:xfrm>
      </p:grpSpPr>
      <p:sp>
        <p:nvSpPr>
          <p:cNvPr id="190" name="Google Shape;190;p30"/>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91" name="Google Shape;191;p30"/>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92" name="Google Shape;192;p30"/>
          <p:cNvSpPr txBox="1">
            <a:spLocks noGrp="1"/>
          </p:cNvSpPr>
          <p:nvPr>
            <p:ph type="sldNum" idx="12"/>
          </p:nvPr>
        </p:nvSpPr>
        <p:spPr>
          <a:xfrm>
            <a:off x="8270748" y="4848606"/>
            <a:ext cx="740700" cy="2331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
        <p:nvSpPr>
          <p:cNvPr id="193" name="Google Shape;193;p30"/>
          <p:cNvSpPr/>
          <p:nvPr/>
        </p:nvSpPr>
        <p:spPr>
          <a:xfrm>
            <a:off x="1" y="1"/>
            <a:ext cx="2323373" cy="1899323"/>
          </a:xfrm>
          <a:custGeom>
            <a:avLst/>
            <a:gdLst/>
            <a:ahLst/>
            <a:cxnLst/>
            <a:rect l="l" t="t" r="r" b="b"/>
            <a:pathLst>
              <a:path w="3097831" h="2532431" extrusionOk="0">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dk2">
              <a:alpha val="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94" name="Google Shape;194;p30"/>
          <p:cNvSpPr/>
          <p:nvPr/>
        </p:nvSpPr>
        <p:spPr>
          <a:xfrm>
            <a:off x="6873124" y="1846025"/>
            <a:ext cx="2270876" cy="3254284"/>
          </a:xfrm>
          <a:custGeom>
            <a:avLst/>
            <a:gdLst/>
            <a:ahLst/>
            <a:cxnLst/>
            <a:rect l="l" t="t" r="r" b="b"/>
            <a:pathLst>
              <a:path w="3027835" h="4339045" extrusionOk="0">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dk2">
              <a:alpha val="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95" name="Google Shape;195;p30"/>
          <p:cNvSpPr txBox="1">
            <a:spLocks noGrp="1"/>
          </p:cNvSpPr>
          <p:nvPr>
            <p:ph type="title"/>
          </p:nvPr>
        </p:nvSpPr>
        <p:spPr>
          <a:xfrm>
            <a:off x="432053" y="528066"/>
            <a:ext cx="6858000" cy="507600"/>
          </a:xfrm>
          <a:prstGeom prst="rect">
            <a:avLst/>
          </a:prstGeom>
          <a:noFill/>
          <a:ln>
            <a:noFill/>
          </a:ln>
        </p:spPr>
        <p:txBody>
          <a:bodyPr spcFirstLastPara="1" wrap="square" lIns="68575" tIns="34275" rIns="68575" bIns="34275" anchor="b" anchorCtr="0">
            <a:noAutofit/>
          </a:bodyPr>
          <a:lstStyle>
            <a:lvl1pPr lvl="0" algn="l" rtl="0">
              <a:lnSpc>
                <a:spcPct val="90000"/>
              </a:lnSpc>
              <a:spcBef>
                <a:spcPts val="0"/>
              </a:spcBef>
              <a:spcAft>
                <a:spcPts val="0"/>
              </a:spcAft>
              <a:buClr>
                <a:schemeClr val="dk1"/>
              </a:buClr>
              <a:buSzPts val="3600"/>
              <a:buFont typeface="Arial"/>
              <a:buNone/>
              <a:defRPr sz="36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6"/>
        <p:cNvGrpSpPr/>
        <p:nvPr/>
      </p:nvGrpSpPr>
      <p:grpSpPr>
        <a:xfrm>
          <a:off x="0" y="0"/>
          <a:ext cx="0" cy="0"/>
          <a:chOff x="0" y="0"/>
          <a:chExt cx="0" cy="0"/>
        </a:xfrm>
      </p:grpSpPr>
      <p:sp>
        <p:nvSpPr>
          <p:cNvPr id="197" name="Google Shape;197;p31"/>
          <p:cNvSpPr/>
          <p:nvPr/>
        </p:nvSpPr>
        <p:spPr>
          <a:xfrm>
            <a:off x="1" y="1"/>
            <a:ext cx="2323373" cy="1899323"/>
          </a:xfrm>
          <a:custGeom>
            <a:avLst/>
            <a:gdLst/>
            <a:ahLst/>
            <a:cxnLst/>
            <a:rect l="l" t="t" r="r" b="b"/>
            <a:pathLst>
              <a:path w="3097831" h="2532431" extrusionOk="0">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dk2">
              <a:alpha val="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98" name="Google Shape;198;p31"/>
          <p:cNvSpPr/>
          <p:nvPr/>
        </p:nvSpPr>
        <p:spPr>
          <a:xfrm>
            <a:off x="6873124" y="1846025"/>
            <a:ext cx="2270876" cy="3254284"/>
          </a:xfrm>
          <a:custGeom>
            <a:avLst/>
            <a:gdLst/>
            <a:ahLst/>
            <a:cxnLst/>
            <a:rect l="l" t="t" r="r" b="b"/>
            <a:pathLst>
              <a:path w="3027835" h="4339045" extrusionOk="0">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dk2">
              <a:alpha val="9800"/>
            </a:schemeClr>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Gill Sans"/>
              <a:ea typeface="Gill Sans"/>
              <a:cs typeface="Gill Sans"/>
              <a:sym typeface="Gill Sans"/>
            </a:endParaRPr>
          </a:p>
        </p:txBody>
      </p:sp>
      <p:sp>
        <p:nvSpPr>
          <p:cNvPr id="199" name="Google Shape;199;p31"/>
          <p:cNvSpPr txBox="1">
            <a:spLocks noGrp="1"/>
          </p:cNvSpPr>
          <p:nvPr>
            <p:ph type="title"/>
          </p:nvPr>
        </p:nvSpPr>
        <p:spPr>
          <a:xfrm>
            <a:off x="629841" y="342900"/>
            <a:ext cx="2949300" cy="1200300"/>
          </a:xfrm>
          <a:prstGeom prst="rect">
            <a:avLst/>
          </a:prstGeom>
          <a:noFill/>
          <a:ln>
            <a:noFill/>
          </a:ln>
        </p:spPr>
        <p:txBody>
          <a:bodyPr spcFirstLastPara="1" wrap="square" lIns="68575" tIns="34275" rIns="68575" bIns="34275" anchor="b" anchorCtr="0">
            <a:noAutofit/>
          </a:bodyPr>
          <a:lstStyle>
            <a:lvl1pPr lvl="0" algn="l" rtl="0">
              <a:lnSpc>
                <a:spcPct val="90000"/>
              </a:lnSpc>
              <a:spcBef>
                <a:spcPts val="0"/>
              </a:spcBef>
              <a:spcAft>
                <a:spcPts val="0"/>
              </a:spcAft>
              <a:buClr>
                <a:schemeClr val="dk1"/>
              </a:buClr>
              <a:buSzPts val="2400"/>
              <a:buFont typeface="Arial"/>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00" name="Google Shape;200;p31"/>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rtl="0">
              <a:lnSpc>
                <a:spcPct val="90000"/>
              </a:lnSpc>
              <a:spcBef>
                <a:spcPts val="800"/>
              </a:spcBef>
              <a:spcAft>
                <a:spcPts val="0"/>
              </a:spcAft>
              <a:buClr>
                <a:schemeClr val="dk1"/>
              </a:buClr>
              <a:buSzPts val="2400"/>
              <a:buChar char="•"/>
              <a:defRPr sz="2400"/>
            </a:lvl1pPr>
            <a:lvl2pPr marL="914400" lvl="1" indent="-361950" algn="l" rtl="0">
              <a:lnSpc>
                <a:spcPct val="90000"/>
              </a:lnSpc>
              <a:spcBef>
                <a:spcPts val="400"/>
              </a:spcBef>
              <a:spcAft>
                <a:spcPts val="0"/>
              </a:spcAft>
              <a:buClr>
                <a:schemeClr val="dk1"/>
              </a:buClr>
              <a:buSzPts val="2100"/>
              <a:buChar char="•"/>
              <a:defRPr sz="2100"/>
            </a:lvl2pPr>
            <a:lvl3pPr marL="1371600" lvl="2" indent="-342900" algn="l" rtl="0">
              <a:lnSpc>
                <a:spcPct val="90000"/>
              </a:lnSpc>
              <a:spcBef>
                <a:spcPts val="400"/>
              </a:spcBef>
              <a:spcAft>
                <a:spcPts val="0"/>
              </a:spcAft>
              <a:buClr>
                <a:schemeClr val="dk1"/>
              </a:buClr>
              <a:buSzPts val="1800"/>
              <a:buChar char="•"/>
              <a:defRPr sz="1800"/>
            </a:lvl3pPr>
            <a:lvl4pPr marL="1828800" lvl="3" indent="-323850" algn="l" rtl="0">
              <a:lnSpc>
                <a:spcPct val="90000"/>
              </a:lnSpc>
              <a:spcBef>
                <a:spcPts val="400"/>
              </a:spcBef>
              <a:spcAft>
                <a:spcPts val="0"/>
              </a:spcAft>
              <a:buClr>
                <a:schemeClr val="dk1"/>
              </a:buClr>
              <a:buSzPts val="1500"/>
              <a:buChar char="•"/>
              <a:defRPr sz="1500"/>
            </a:lvl4pPr>
            <a:lvl5pPr marL="2286000" lvl="4" indent="-323850" algn="l" rtl="0">
              <a:lnSpc>
                <a:spcPct val="90000"/>
              </a:lnSpc>
              <a:spcBef>
                <a:spcPts val="400"/>
              </a:spcBef>
              <a:spcAft>
                <a:spcPts val="0"/>
              </a:spcAft>
              <a:buClr>
                <a:schemeClr val="dk1"/>
              </a:buClr>
              <a:buSzPts val="1500"/>
              <a:buChar char="•"/>
              <a:defRPr sz="1500"/>
            </a:lvl5pPr>
            <a:lvl6pPr marL="2743200" lvl="5" indent="-323850" algn="l" rtl="0">
              <a:lnSpc>
                <a:spcPct val="90000"/>
              </a:lnSpc>
              <a:spcBef>
                <a:spcPts val="400"/>
              </a:spcBef>
              <a:spcAft>
                <a:spcPts val="0"/>
              </a:spcAft>
              <a:buClr>
                <a:schemeClr val="dk1"/>
              </a:buClr>
              <a:buSzPts val="1500"/>
              <a:buChar char="•"/>
              <a:defRPr sz="1500"/>
            </a:lvl6pPr>
            <a:lvl7pPr marL="3200400" lvl="6" indent="-323850" algn="l" rtl="0">
              <a:lnSpc>
                <a:spcPct val="90000"/>
              </a:lnSpc>
              <a:spcBef>
                <a:spcPts val="400"/>
              </a:spcBef>
              <a:spcAft>
                <a:spcPts val="0"/>
              </a:spcAft>
              <a:buClr>
                <a:schemeClr val="dk1"/>
              </a:buClr>
              <a:buSzPts val="1500"/>
              <a:buChar char="•"/>
              <a:defRPr sz="1500"/>
            </a:lvl7pPr>
            <a:lvl8pPr marL="3657600" lvl="7" indent="-323850" algn="l" rtl="0">
              <a:lnSpc>
                <a:spcPct val="90000"/>
              </a:lnSpc>
              <a:spcBef>
                <a:spcPts val="400"/>
              </a:spcBef>
              <a:spcAft>
                <a:spcPts val="0"/>
              </a:spcAft>
              <a:buClr>
                <a:schemeClr val="dk1"/>
              </a:buClr>
              <a:buSzPts val="1500"/>
              <a:buChar char="•"/>
              <a:defRPr sz="1500"/>
            </a:lvl8pPr>
            <a:lvl9pPr marL="4114800" lvl="8" indent="-323850" algn="l" rtl="0">
              <a:lnSpc>
                <a:spcPct val="90000"/>
              </a:lnSpc>
              <a:spcBef>
                <a:spcPts val="400"/>
              </a:spcBef>
              <a:spcAft>
                <a:spcPts val="0"/>
              </a:spcAft>
              <a:buClr>
                <a:schemeClr val="dk1"/>
              </a:buClr>
              <a:buSzPts val="1500"/>
              <a:buChar char="•"/>
              <a:defRPr sz="1500"/>
            </a:lvl9pPr>
          </a:lstStyle>
          <a:p>
            <a:endParaRPr/>
          </a:p>
        </p:txBody>
      </p:sp>
      <p:sp>
        <p:nvSpPr>
          <p:cNvPr id="201" name="Google Shape;201;p31"/>
          <p:cNvSpPr txBox="1">
            <a:spLocks noGrp="1"/>
          </p:cNvSpPr>
          <p:nvPr>
            <p:ph type="body" idx="2"/>
          </p:nvPr>
        </p:nvSpPr>
        <p:spPr>
          <a:xfrm>
            <a:off x="629841" y="1543050"/>
            <a:ext cx="29493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02" name="Google Shape;202;p31"/>
          <p:cNvSpPr txBox="1">
            <a:spLocks noGrp="1"/>
          </p:cNvSpPr>
          <p:nvPr>
            <p:ph type="sldNum" idx="12"/>
          </p:nvPr>
        </p:nvSpPr>
        <p:spPr>
          <a:xfrm>
            <a:off x="8270748" y="4848606"/>
            <a:ext cx="740700" cy="2331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p:cSld name="1_Title and content">
    <p:bg>
      <p:bgPr>
        <a:blipFill>
          <a:blip r:embed="rId2">
            <a:alphaModFix/>
          </a:blip>
          <a:stretch>
            <a:fillRect/>
          </a:stretch>
        </a:blipFill>
        <a:effectLst/>
      </p:bgPr>
    </p:bg>
    <p:spTree>
      <p:nvGrpSpPr>
        <p:cNvPr id="1" name="Shape 203"/>
        <p:cNvGrpSpPr/>
        <p:nvPr/>
      </p:nvGrpSpPr>
      <p:grpSpPr>
        <a:xfrm>
          <a:off x="0" y="0"/>
          <a:ext cx="0" cy="0"/>
          <a:chOff x="0" y="0"/>
          <a:chExt cx="0" cy="0"/>
        </a:xfrm>
      </p:grpSpPr>
      <p:sp>
        <p:nvSpPr>
          <p:cNvPr id="204" name="Google Shape;204;p32"/>
          <p:cNvSpPr txBox="1">
            <a:spLocks noGrp="1"/>
          </p:cNvSpPr>
          <p:nvPr>
            <p:ph type="title"/>
          </p:nvPr>
        </p:nvSpPr>
        <p:spPr>
          <a:xfrm>
            <a:off x="2094470" y="510778"/>
            <a:ext cx="6505800" cy="5859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2D2C5A"/>
              </a:buClr>
              <a:buSzPts val="2400"/>
              <a:buFont typeface="Calibri"/>
              <a:buNone/>
              <a:defRPr sz="2400" b="1"/>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sp>
        <p:nvSpPr>
          <p:cNvPr id="205" name="Google Shape;205;p32"/>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06" name="Google Shape;206;p32"/>
          <p:cNvSpPr txBox="1">
            <a:spLocks noGrp="1"/>
          </p:cNvSpPr>
          <p:nvPr>
            <p:ph type="body" idx="2"/>
          </p:nvPr>
        </p:nvSpPr>
        <p:spPr>
          <a:xfrm>
            <a:off x="6373415" y="4901734"/>
            <a:ext cx="2142000" cy="208800"/>
          </a:xfrm>
          <a:prstGeom prst="rect">
            <a:avLst/>
          </a:prstGeom>
          <a:noFill/>
          <a:ln>
            <a:noFill/>
          </a:ln>
        </p:spPr>
        <p:txBody>
          <a:bodyPr spcFirstLastPara="1" wrap="square" lIns="68575" tIns="34275" rIns="68575" bIns="34275" anchor="t" anchorCtr="0">
            <a:normAutofit/>
          </a:bodyPr>
          <a:lstStyle>
            <a:lvl1pPr marL="457200" lvl="0" indent="-228600" algn="r" rtl="0">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07" name="Google Shape;207;p32"/>
          <p:cNvSpPr txBox="1">
            <a:spLocks noGrp="1"/>
          </p:cNvSpPr>
          <p:nvPr>
            <p:ph type="body" idx="3"/>
          </p:nvPr>
        </p:nvSpPr>
        <p:spPr>
          <a:xfrm>
            <a:off x="3811370" y="4901734"/>
            <a:ext cx="2142000" cy="208800"/>
          </a:xfrm>
          <a:prstGeom prst="rect">
            <a:avLst/>
          </a:prstGeom>
          <a:noFill/>
          <a:ln>
            <a:noFill/>
          </a:ln>
        </p:spPr>
        <p:txBody>
          <a:bodyPr spcFirstLastPara="1" wrap="square" lIns="68575" tIns="34275" rIns="68575" bIns="34275" anchor="t" anchorCtr="0">
            <a:normAutofit/>
          </a:bodyPr>
          <a:lstStyle>
            <a:lvl1pPr marL="457200" lvl="0" indent="-228600" algn="ctr" rtl="0">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08" name="Google Shape;208;p32"/>
          <p:cNvSpPr txBox="1">
            <a:spLocks noGrp="1"/>
          </p:cNvSpPr>
          <p:nvPr>
            <p:ph type="body" idx="4"/>
          </p:nvPr>
        </p:nvSpPr>
        <p:spPr>
          <a:xfrm>
            <a:off x="636849" y="4901734"/>
            <a:ext cx="2142000" cy="2088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lt1"/>
              </a:buClr>
              <a:buSzPts val="900"/>
              <a:buFont typeface="Arial"/>
              <a:buNone/>
              <a:defRPr sz="900">
                <a:solidFill>
                  <a:schemeClr val="lt1"/>
                </a:solidFill>
                <a:latin typeface="Calibri"/>
                <a:ea typeface="Calibri"/>
                <a:cs typeface="Calibri"/>
                <a:sym typeface="Calibri"/>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Only Title">
  <p:cSld name="Only Title">
    <p:spTree>
      <p:nvGrpSpPr>
        <p:cNvPr id="1" name="Shape 209"/>
        <p:cNvGrpSpPr/>
        <p:nvPr/>
      </p:nvGrpSpPr>
      <p:grpSpPr>
        <a:xfrm>
          <a:off x="0" y="0"/>
          <a:ext cx="0" cy="0"/>
          <a:chOff x="0" y="0"/>
          <a:chExt cx="0" cy="0"/>
        </a:xfrm>
      </p:grpSpPr>
      <p:sp>
        <p:nvSpPr>
          <p:cNvPr id="210" name="Google Shape;210;p33"/>
          <p:cNvSpPr txBox="1">
            <a:spLocks noGrp="1"/>
          </p:cNvSpPr>
          <p:nvPr>
            <p:ph type="title"/>
          </p:nvPr>
        </p:nvSpPr>
        <p:spPr>
          <a:xfrm>
            <a:off x="494099" y="151201"/>
            <a:ext cx="7465800" cy="777600"/>
          </a:xfrm>
          <a:prstGeom prst="rect">
            <a:avLst/>
          </a:prstGeom>
          <a:noFill/>
          <a:ln>
            <a:noFill/>
          </a:ln>
        </p:spPr>
        <p:txBody>
          <a:bodyPr spcFirstLastPara="1" wrap="square" lIns="51425" tIns="25700" rIns="51425" bIns="25700" anchor="t" anchorCtr="0">
            <a:noAutofit/>
          </a:bodyPr>
          <a:lstStyle>
            <a:lvl1pPr lvl="0" algn="l" rtl="0">
              <a:lnSpc>
                <a:spcPct val="84000"/>
              </a:lnSpc>
              <a:spcBef>
                <a:spcPts val="0"/>
              </a:spcBef>
              <a:spcAft>
                <a:spcPts val="0"/>
              </a:spcAft>
              <a:buClr>
                <a:srgbClr val="1E4E79"/>
              </a:buClr>
              <a:buSzPts val="1900"/>
              <a:buFont typeface="Calibri"/>
              <a:buNone/>
              <a:defRPr>
                <a:solidFill>
                  <a:srgbClr val="1E4E79"/>
                </a:solidFill>
              </a:defRPr>
            </a:lvl1pPr>
            <a:lvl2pPr lvl="1" algn="l" rtl="0">
              <a:lnSpc>
                <a:spcPct val="100000"/>
              </a:lnSpc>
              <a:spcBef>
                <a:spcPts val="0"/>
              </a:spcBef>
              <a:spcAft>
                <a:spcPts val="0"/>
              </a:spcAft>
              <a:buSzPts val="1100"/>
              <a:buNone/>
              <a:defRPr/>
            </a:lvl2pPr>
            <a:lvl3pPr lvl="2" algn="l" rtl="0">
              <a:lnSpc>
                <a:spcPct val="100000"/>
              </a:lnSpc>
              <a:spcBef>
                <a:spcPts val="0"/>
              </a:spcBef>
              <a:spcAft>
                <a:spcPts val="0"/>
              </a:spcAft>
              <a:buSzPts val="1100"/>
              <a:buNone/>
              <a:defRPr/>
            </a:lvl3pPr>
            <a:lvl4pPr lvl="3" algn="l" rtl="0">
              <a:lnSpc>
                <a:spcPct val="100000"/>
              </a:lnSpc>
              <a:spcBef>
                <a:spcPts val="0"/>
              </a:spcBef>
              <a:spcAft>
                <a:spcPts val="0"/>
              </a:spcAft>
              <a:buSzPts val="1100"/>
              <a:buNone/>
              <a:defRPr/>
            </a:lvl4pPr>
            <a:lvl5pPr lvl="4" algn="l" rtl="0">
              <a:lnSpc>
                <a:spcPct val="100000"/>
              </a:lnSpc>
              <a:spcBef>
                <a:spcPts val="0"/>
              </a:spcBef>
              <a:spcAft>
                <a:spcPts val="0"/>
              </a:spcAft>
              <a:buSzPts val="1100"/>
              <a:buNone/>
              <a:defRPr/>
            </a:lvl5pPr>
            <a:lvl6pPr lvl="5" algn="l" rtl="0">
              <a:lnSpc>
                <a:spcPct val="100000"/>
              </a:lnSpc>
              <a:spcBef>
                <a:spcPts val="0"/>
              </a:spcBef>
              <a:spcAft>
                <a:spcPts val="0"/>
              </a:spcAft>
              <a:buSzPts val="1100"/>
              <a:buNone/>
              <a:defRPr/>
            </a:lvl6pPr>
            <a:lvl7pPr lvl="6" algn="l" rtl="0">
              <a:lnSpc>
                <a:spcPct val="100000"/>
              </a:lnSpc>
              <a:spcBef>
                <a:spcPts val="0"/>
              </a:spcBef>
              <a:spcAft>
                <a:spcPts val="0"/>
              </a:spcAft>
              <a:buSzPts val="1100"/>
              <a:buNone/>
              <a:defRPr/>
            </a:lvl7pPr>
            <a:lvl8pPr lvl="7" algn="l" rtl="0">
              <a:lnSpc>
                <a:spcPct val="100000"/>
              </a:lnSpc>
              <a:spcBef>
                <a:spcPts val="0"/>
              </a:spcBef>
              <a:spcAft>
                <a:spcPts val="0"/>
              </a:spcAft>
              <a:buSzPts val="1100"/>
              <a:buNone/>
              <a:defRPr/>
            </a:lvl8pPr>
            <a:lvl9pPr lvl="8" algn="l" rtl="0">
              <a:lnSpc>
                <a:spcPct val="100000"/>
              </a:lnSpc>
              <a:spcBef>
                <a:spcPts val="0"/>
              </a:spcBef>
              <a:spcAft>
                <a:spcPts val="0"/>
              </a:spcAft>
              <a:buSzPts val="1100"/>
              <a:buNone/>
              <a:defRPr/>
            </a:lvl9pPr>
          </a:lstStyle>
          <a:p>
            <a:endParaRPr/>
          </a:p>
        </p:txBody>
      </p:sp>
      <p:pic>
        <p:nvPicPr>
          <p:cNvPr id="211" name="Google Shape;211;p33"/>
          <p:cNvPicPr preferRelativeResize="0"/>
          <p:nvPr/>
        </p:nvPicPr>
        <p:blipFill rotWithShape="1">
          <a:blip r:embed="rId2">
            <a:alphaModFix/>
          </a:blip>
          <a:srcRect t="91686" r="43358"/>
          <a:stretch/>
        </p:blipFill>
        <p:spPr>
          <a:xfrm>
            <a:off x="1" y="4715884"/>
            <a:ext cx="5179218" cy="427616"/>
          </a:xfrm>
          <a:prstGeom prst="rect">
            <a:avLst/>
          </a:prstGeom>
          <a:noFill/>
          <a:ln>
            <a:noFill/>
          </a:ln>
        </p:spPr>
      </p:pic>
      <p:sp>
        <p:nvSpPr>
          <p:cNvPr id="212" name="Google Shape;212;p33"/>
          <p:cNvSpPr txBox="1">
            <a:spLocks noGrp="1"/>
          </p:cNvSpPr>
          <p:nvPr>
            <p:ph type="body" idx="1"/>
          </p:nvPr>
        </p:nvSpPr>
        <p:spPr>
          <a:xfrm>
            <a:off x="469629" y="1035819"/>
            <a:ext cx="8362500" cy="3567900"/>
          </a:xfrm>
          <a:prstGeom prst="rect">
            <a:avLst/>
          </a:prstGeom>
          <a:noFill/>
          <a:ln>
            <a:noFill/>
          </a:ln>
        </p:spPr>
        <p:txBody>
          <a:bodyPr spcFirstLastPara="1" wrap="square" lIns="51425" tIns="25700" rIns="51425" bIns="25700" anchor="t" anchorCtr="0">
            <a:noAutofit/>
          </a:bodyPr>
          <a:lstStyle>
            <a:lvl1pPr marL="457200" marR="0" lvl="0" indent="-323850" algn="l" rtl="0">
              <a:lnSpc>
                <a:spcPct val="120000"/>
              </a:lnSpc>
              <a:spcBef>
                <a:spcPts val="0"/>
              </a:spcBef>
              <a:spcAft>
                <a:spcPts val="0"/>
              </a:spcAft>
              <a:buClr>
                <a:srgbClr val="1F8787"/>
              </a:buClr>
              <a:buSzPts val="1500"/>
              <a:buFont typeface="Arial"/>
              <a:buChar char="•"/>
              <a:defRPr sz="2000" b="0" i="0" u="none" strike="noStrike" cap="none">
                <a:solidFill>
                  <a:srgbClr val="1F8787"/>
                </a:solidFill>
                <a:latin typeface="Calibri"/>
                <a:ea typeface="Calibri"/>
                <a:cs typeface="Calibri"/>
                <a:sym typeface="Calibri"/>
              </a:defRPr>
            </a:lvl1pPr>
            <a:lvl2pPr marL="914400" marR="0" lvl="1" indent="-323850" algn="l" rtl="0">
              <a:lnSpc>
                <a:spcPct val="120000"/>
              </a:lnSpc>
              <a:spcBef>
                <a:spcPts val="1500"/>
              </a:spcBef>
              <a:spcAft>
                <a:spcPts val="0"/>
              </a:spcAft>
              <a:buClr>
                <a:srgbClr val="1F8787"/>
              </a:buClr>
              <a:buSzPts val="1500"/>
              <a:buFont typeface="Arial"/>
              <a:buChar char="•"/>
              <a:defRPr sz="2000" b="0" i="0" u="none" strike="noStrike" cap="none">
                <a:solidFill>
                  <a:srgbClr val="1F8787"/>
                </a:solidFill>
                <a:latin typeface="Calibri"/>
                <a:ea typeface="Calibri"/>
                <a:cs typeface="Calibri"/>
                <a:sym typeface="Calibri"/>
              </a:defRPr>
            </a:lvl2pPr>
            <a:lvl3pPr marL="1371600" marR="0" lvl="2" indent="-323850" algn="l" rtl="0">
              <a:lnSpc>
                <a:spcPct val="90000"/>
              </a:lnSpc>
              <a:spcBef>
                <a:spcPts val="1500"/>
              </a:spcBef>
              <a:spcAft>
                <a:spcPts val="0"/>
              </a:spcAft>
              <a:buClr>
                <a:schemeClr val="dk1"/>
              </a:buClr>
              <a:buSzPts val="1500"/>
              <a:buFont typeface="Arial"/>
              <a:buChar char="•"/>
              <a:defRPr sz="20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500"/>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500"/>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500"/>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500"/>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500"/>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500"/>
              </a:spcBef>
              <a:spcAft>
                <a:spcPts val="0"/>
              </a:spcAft>
              <a:buClr>
                <a:schemeClr val="dk1"/>
              </a:buClr>
              <a:buSzPts val="14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213" name="Google Shape;213;p33" descr="Image result for eosclife"/>
          <p:cNvPicPr preferRelativeResize="0"/>
          <p:nvPr/>
        </p:nvPicPr>
        <p:blipFill rotWithShape="1">
          <a:blip r:embed="rId3">
            <a:alphaModFix/>
          </a:blip>
          <a:srcRect b="34210"/>
          <a:stretch/>
        </p:blipFill>
        <p:spPr>
          <a:xfrm>
            <a:off x="8036963" y="42408"/>
            <a:ext cx="1056959" cy="702854"/>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4"/>
        <p:cNvGrpSpPr/>
        <p:nvPr/>
      </p:nvGrpSpPr>
      <p:grpSpPr>
        <a:xfrm>
          <a:off x="0" y="0"/>
          <a:ext cx="0" cy="0"/>
          <a:chOff x="0" y="0"/>
          <a:chExt cx="0" cy="0"/>
        </a:xfrm>
      </p:grpSpPr>
      <p:sp>
        <p:nvSpPr>
          <p:cNvPr id="215" name="Google Shape;215;p34"/>
          <p:cNvSpPr txBox="1">
            <a:spLocks noGrp="1"/>
          </p:cNvSpPr>
          <p:nvPr>
            <p:ph type="title"/>
          </p:nvPr>
        </p:nvSpPr>
        <p:spPr>
          <a:xfrm>
            <a:off x="311700" y="445025"/>
            <a:ext cx="8520600" cy="572700"/>
          </a:xfrm>
          <a:prstGeom prst="rect">
            <a:avLst/>
          </a:prstGeom>
          <a:noFill/>
          <a:ln>
            <a:noFill/>
          </a:ln>
        </p:spPr>
        <p:txBody>
          <a:bodyPr spcFirstLastPara="1" wrap="square" lIns="68575" tIns="68575" rIns="68575" bIns="68575" anchor="t" anchorCtr="0">
            <a:normAutofit/>
          </a:bodyPr>
          <a:lstStyle>
            <a:lvl1pPr lvl="0" algn="l" rtl="0">
              <a:lnSpc>
                <a:spcPct val="100000"/>
              </a:lnSpc>
              <a:spcBef>
                <a:spcPts val="0"/>
              </a:spcBef>
              <a:spcAft>
                <a:spcPts val="0"/>
              </a:spcAft>
              <a:buClr>
                <a:schemeClr val="dk1"/>
              </a:buClr>
              <a:buSzPts val="2100"/>
              <a:buFont typeface="Arial"/>
              <a:buNone/>
              <a:defRPr/>
            </a:lvl1pPr>
            <a:lvl2pPr lvl="1" algn="l" rtl="0">
              <a:lnSpc>
                <a:spcPct val="100000"/>
              </a:lnSpc>
              <a:spcBef>
                <a:spcPts val="0"/>
              </a:spcBef>
              <a:spcAft>
                <a:spcPts val="0"/>
              </a:spcAft>
              <a:buSzPts val="2100"/>
              <a:buNone/>
              <a:defRPr/>
            </a:lvl2pPr>
            <a:lvl3pPr lvl="2" algn="l" rtl="0">
              <a:lnSpc>
                <a:spcPct val="100000"/>
              </a:lnSpc>
              <a:spcBef>
                <a:spcPts val="0"/>
              </a:spcBef>
              <a:spcAft>
                <a:spcPts val="0"/>
              </a:spcAft>
              <a:buSzPts val="2100"/>
              <a:buNone/>
              <a:defRPr/>
            </a:lvl3pPr>
            <a:lvl4pPr lvl="3" algn="l" rtl="0">
              <a:lnSpc>
                <a:spcPct val="100000"/>
              </a:lnSpc>
              <a:spcBef>
                <a:spcPts val="0"/>
              </a:spcBef>
              <a:spcAft>
                <a:spcPts val="0"/>
              </a:spcAft>
              <a:buSzPts val="2100"/>
              <a:buNone/>
              <a:defRPr/>
            </a:lvl4pPr>
            <a:lvl5pPr lvl="4" algn="l" rtl="0">
              <a:lnSpc>
                <a:spcPct val="100000"/>
              </a:lnSpc>
              <a:spcBef>
                <a:spcPts val="0"/>
              </a:spcBef>
              <a:spcAft>
                <a:spcPts val="0"/>
              </a:spcAft>
              <a:buSzPts val="2100"/>
              <a:buNone/>
              <a:defRPr/>
            </a:lvl5pPr>
            <a:lvl6pPr lvl="5" algn="l" rtl="0">
              <a:lnSpc>
                <a:spcPct val="100000"/>
              </a:lnSpc>
              <a:spcBef>
                <a:spcPts val="0"/>
              </a:spcBef>
              <a:spcAft>
                <a:spcPts val="0"/>
              </a:spcAft>
              <a:buSzPts val="2100"/>
              <a:buNone/>
              <a:defRPr/>
            </a:lvl6pPr>
            <a:lvl7pPr lvl="6" algn="l" rtl="0">
              <a:lnSpc>
                <a:spcPct val="100000"/>
              </a:lnSpc>
              <a:spcBef>
                <a:spcPts val="0"/>
              </a:spcBef>
              <a:spcAft>
                <a:spcPts val="0"/>
              </a:spcAft>
              <a:buSzPts val="2100"/>
              <a:buNone/>
              <a:defRPr/>
            </a:lvl7pPr>
            <a:lvl8pPr lvl="7" algn="l" rtl="0">
              <a:lnSpc>
                <a:spcPct val="100000"/>
              </a:lnSpc>
              <a:spcBef>
                <a:spcPts val="0"/>
              </a:spcBef>
              <a:spcAft>
                <a:spcPts val="0"/>
              </a:spcAft>
              <a:buSzPts val="2100"/>
              <a:buNone/>
              <a:defRPr/>
            </a:lvl8pPr>
            <a:lvl9pPr lvl="8" algn="l" rtl="0">
              <a:lnSpc>
                <a:spcPct val="100000"/>
              </a:lnSpc>
              <a:spcBef>
                <a:spcPts val="0"/>
              </a:spcBef>
              <a:spcAft>
                <a:spcPts val="0"/>
              </a:spcAft>
              <a:buSzPts val="2100"/>
              <a:buNone/>
              <a:defRPr/>
            </a:lvl9pPr>
          </a:lstStyle>
          <a:p>
            <a:endParaRPr/>
          </a:p>
        </p:txBody>
      </p:sp>
      <p:sp>
        <p:nvSpPr>
          <p:cNvPr id="216" name="Google Shape;216;p34"/>
          <p:cNvSpPr txBox="1">
            <a:spLocks noGrp="1"/>
          </p:cNvSpPr>
          <p:nvPr>
            <p:ph type="body" idx="1"/>
          </p:nvPr>
        </p:nvSpPr>
        <p:spPr>
          <a:xfrm>
            <a:off x="311700" y="1152475"/>
            <a:ext cx="8520600" cy="3416400"/>
          </a:xfrm>
          <a:prstGeom prst="rect">
            <a:avLst/>
          </a:prstGeom>
          <a:noFill/>
          <a:ln>
            <a:noFill/>
          </a:ln>
        </p:spPr>
        <p:txBody>
          <a:bodyPr spcFirstLastPara="1" wrap="square" lIns="68575" tIns="68575" rIns="68575" bIns="68575" anchor="t" anchorCtr="0">
            <a:normAutofit/>
          </a:bodyPr>
          <a:lstStyle>
            <a:lvl1pPr marL="457200" lvl="0" indent="-317500" algn="l" rtl="0">
              <a:lnSpc>
                <a:spcPct val="115000"/>
              </a:lnSpc>
              <a:spcBef>
                <a:spcPts val="0"/>
              </a:spcBef>
              <a:spcAft>
                <a:spcPts val="0"/>
              </a:spcAft>
              <a:buClr>
                <a:schemeClr val="dk1"/>
              </a:buClr>
              <a:buSzPts val="1400"/>
              <a:buChar char="●"/>
              <a:defRPr/>
            </a:lvl1pPr>
            <a:lvl2pPr marL="914400" lvl="1" indent="-298450" algn="l" rtl="0">
              <a:lnSpc>
                <a:spcPct val="115000"/>
              </a:lnSpc>
              <a:spcBef>
                <a:spcPts val="0"/>
              </a:spcBef>
              <a:spcAft>
                <a:spcPts val="0"/>
              </a:spcAft>
              <a:buClr>
                <a:schemeClr val="dk1"/>
              </a:buClr>
              <a:buSzPts val="1100"/>
              <a:buChar char="○"/>
              <a:defRPr/>
            </a:lvl2pPr>
            <a:lvl3pPr marL="1371600" lvl="2" indent="-298450" algn="l" rtl="0">
              <a:lnSpc>
                <a:spcPct val="115000"/>
              </a:lnSpc>
              <a:spcBef>
                <a:spcPts val="0"/>
              </a:spcBef>
              <a:spcAft>
                <a:spcPts val="0"/>
              </a:spcAft>
              <a:buClr>
                <a:schemeClr val="dk1"/>
              </a:buClr>
              <a:buSzPts val="1100"/>
              <a:buChar char="■"/>
              <a:defRPr/>
            </a:lvl3pPr>
            <a:lvl4pPr marL="1828800" lvl="3" indent="-298450" algn="l" rtl="0">
              <a:lnSpc>
                <a:spcPct val="115000"/>
              </a:lnSpc>
              <a:spcBef>
                <a:spcPts val="0"/>
              </a:spcBef>
              <a:spcAft>
                <a:spcPts val="0"/>
              </a:spcAft>
              <a:buClr>
                <a:schemeClr val="dk1"/>
              </a:buClr>
              <a:buSzPts val="1100"/>
              <a:buChar char="●"/>
              <a:defRPr/>
            </a:lvl4pPr>
            <a:lvl5pPr marL="2286000" lvl="4" indent="-298450" algn="l" rtl="0">
              <a:lnSpc>
                <a:spcPct val="115000"/>
              </a:lnSpc>
              <a:spcBef>
                <a:spcPts val="0"/>
              </a:spcBef>
              <a:spcAft>
                <a:spcPts val="0"/>
              </a:spcAft>
              <a:buClr>
                <a:schemeClr val="dk1"/>
              </a:buClr>
              <a:buSzPts val="1100"/>
              <a:buChar char="○"/>
              <a:defRPr/>
            </a:lvl5pPr>
            <a:lvl6pPr marL="2743200" lvl="5" indent="-298450" algn="l" rtl="0">
              <a:lnSpc>
                <a:spcPct val="115000"/>
              </a:lnSpc>
              <a:spcBef>
                <a:spcPts val="0"/>
              </a:spcBef>
              <a:spcAft>
                <a:spcPts val="0"/>
              </a:spcAft>
              <a:buClr>
                <a:schemeClr val="dk1"/>
              </a:buClr>
              <a:buSzPts val="1100"/>
              <a:buChar char="■"/>
              <a:defRPr/>
            </a:lvl6pPr>
            <a:lvl7pPr marL="3200400" lvl="6" indent="-298450" algn="l" rtl="0">
              <a:lnSpc>
                <a:spcPct val="115000"/>
              </a:lnSpc>
              <a:spcBef>
                <a:spcPts val="0"/>
              </a:spcBef>
              <a:spcAft>
                <a:spcPts val="0"/>
              </a:spcAft>
              <a:buClr>
                <a:schemeClr val="dk1"/>
              </a:buClr>
              <a:buSzPts val="1100"/>
              <a:buChar char="●"/>
              <a:defRPr/>
            </a:lvl7pPr>
            <a:lvl8pPr marL="3657600" lvl="7" indent="-298450" algn="l" rtl="0">
              <a:lnSpc>
                <a:spcPct val="115000"/>
              </a:lnSpc>
              <a:spcBef>
                <a:spcPts val="0"/>
              </a:spcBef>
              <a:spcAft>
                <a:spcPts val="0"/>
              </a:spcAft>
              <a:buClr>
                <a:schemeClr val="dk1"/>
              </a:buClr>
              <a:buSzPts val="1100"/>
              <a:buChar char="○"/>
              <a:defRPr/>
            </a:lvl8pPr>
            <a:lvl9pPr marL="4114800" lvl="8" indent="-298450" algn="l" rtl="0">
              <a:lnSpc>
                <a:spcPct val="115000"/>
              </a:lnSpc>
              <a:spcBef>
                <a:spcPts val="0"/>
              </a:spcBef>
              <a:spcAft>
                <a:spcPts val="0"/>
              </a:spcAft>
              <a:buClr>
                <a:schemeClr val="dk1"/>
              </a:buClr>
              <a:buSzPts val="1100"/>
              <a:buChar char="■"/>
              <a:defRPr/>
            </a:lvl9pPr>
          </a:lstStyle>
          <a:p>
            <a:endParaRPr/>
          </a:p>
        </p:txBody>
      </p:sp>
      <p:sp>
        <p:nvSpPr>
          <p:cNvPr id="217" name="Google Shape;217;p34"/>
          <p:cNvSpPr txBox="1">
            <a:spLocks noGrp="1"/>
          </p:cNvSpPr>
          <p:nvPr>
            <p:ph type="sldNum" idx="12"/>
          </p:nvPr>
        </p:nvSpPr>
        <p:spPr>
          <a:xfrm>
            <a:off x="8472458" y="4663217"/>
            <a:ext cx="548700" cy="393600"/>
          </a:xfrm>
          <a:prstGeom prst="rect">
            <a:avLst/>
          </a:prstGeom>
          <a:noFill/>
          <a:ln>
            <a:noFill/>
          </a:ln>
        </p:spPr>
        <p:txBody>
          <a:bodyPr spcFirstLastPara="1" wrap="square" lIns="68575" tIns="68575" rIns="68575" bIns="68575" anchor="ctr" anchorCtr="0">
            <a:normAutofit/>
          </a:bodyPr>
          <a:lstStyle>
            <a:lvl1pPr marL="0" marR="0" lvl="0" indent="0" algn="r" rtl="0">
              <a:lnSpc>
                <a:spcPct val="100000"/>
              </a:lnSpc>
              <a:spcBef>
                <a:spcPts val="0"/>
              </a:spcBef>
              <a:spcAft>
                <a:spcPts val="0"/>
              </a:spcAft>
              <a:buClr>
                <a:srgbClr val="000000"/>
              </a:buClr>
              <a:buSzPts val="8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8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8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8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8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8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8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8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8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chemeClr val="dk1"/>
              </a:buClr>
              <a:buSzPts val="4500"/>
              <a:buFont typeface="Arial"/>
              <a:buNone/>
              <a:defRPr sz="4500" b="0" i="0" u="none" strike="noStrike" cap="none">
                <a:solidFill>
                  <a:schemeClr val="dk1"/>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Gill Sans"/>
                <a:ea typeface="Gill Sans"/>
                <a:cs typeface="Gill Sans"/>
                <a:sym typeface="Gill Sans"/>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Gill Sans"/>
                <a:ea typeface="Gill Sans"/>
                <a:cs typeface="Gill Sans"/>
                <a:sym typeface="Gill Sans"/>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Gill Sans"/>
                <a:ea typeface="Gill Sans"/>
                <a:cs typeface="Gill Sans"/>
                <a:sym typeface="Gill Sans"/>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ill Sans"/>
                <a:ea typeface="Gill Sans"/>
                <a:cs typeface="Gill Sans"/>
                <a:sym typeface="Gill Sans"/>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ill Sans"/>
                <a:ea typeface="Gill Sans"/>
                <a:cs typeface="Gill Sans"/>
                <a:sym typeface="Gill Sans"/>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ill Sans"/>
                <a:ea typeface="Gill Sans"/>
                <a:cs typeface="Gill Sans"/>
                <a:sym typeface="Gill Sans"/>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ill Sans"/>
                <a:ea typeface="Gill Sans"/>
                <a:cs typeface="Gill Sans"/>
                <a:sym typeface="Gill Sans"/>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ill Sans"/>
                <a:ea typeface="Gill Sans"/>
                <a:cs typeface="Gill Sans"/>
                <a:sym typeface="Gill Sans"/>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Gill Sans"/>
                <a:ea typeface="Gill Sans"/>
                <a:cs typeface="Gill Sans"/>
                <a:sym typeface="Gill Sans"/>
              </a:defRPr>
            </a:lvl9pPr>
          </a:lstStyle>
          <a:p>
            <a:endParaRPr/>
          </a:p>
        </p:txBody>
      </p:sp>
      <p:sp>
        <p:nvSpPr>
          <p:cNvPr id="53" name="Google Shape;53;p13"/>
          <p:cNvSpPr txBox="1">
            <a:spLocks noGrp="1"/>
          </p:cNvSpPr>
          <p:nvPr>
            <p:ph type="dt" idx="10"/>
          </p:nvPr>
        </p:nvSpPr>
        <p:spPr>
          <a:xfrm>
            <a:off x="274320" y="4848606"/>
            <a:ext cx="740700" cy="2331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110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9pPr>
          </a:lstStyle>
          <a:p>
            <a:endParaRPr/>
          </a:p>
        </p:txBody>
      </p:sp>
      <p:sp>
        <p:nvSpPr>
          <p:cNvPr id="54" name="Google Shape;54;p13"/>
          <p:cNvSpPr txBox="1">
            <a:spLocks noGrp="1"/>
          </p:cNvSpPr>
          <p:nvPr>
            <p:ph type="ftr" idx="11"/>
          </p:nvPr>
        </p:nvSpPr>
        <p:spPr>
          <a:xfrm>
            <a:off x="3284982" y="4848606"/>
            <a:ext cx="2578500" cy="2331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1100" b="0" i="0" u="none" strike="noStrike" cap="none">
                <a:solidFill>
                  <a:schemeClr val="dk1"/>
                </a:solidFill>
                <a:latin typeface="Gill Sans"/>
                <a:ea typeface="Gill Sans"/>
                <a:cs typeface="Gill Sans"/>
                <a:sym typeface="Gill Sans"/>
              </a:defRPr>
            </a:lvl1pPr>
            <a:lvl2pPr marR="0" lvl="1"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100"/>
              <a:buNone/>
              <a:defRPr sz="1400" b="0" i="0" u="none" strike="noStrike" cap="none">
                <a:solidFill>
                  <a:schemeClr val="dk1"/>
                </a:solidFill>
                <a:latin typeface="Gill Sans"/>
                <a:ea typeface="Gill Sans"/>
                <a:cs typeface="Gill Sans"/>
                <a:sym typeface="Gill Sans"/>
              </a:defRPr>
            </a:lvl9pPr>
          </a:lstStyle>
          <a:p>
            <a:endParaRPr/>
          </a:p>
        </p:txBody>
      </p:sp>
      <p:sp>
        <p:nvSpPr>
          <p:cNvPr id="55" name="Google Shape;55;p13"/>
          <p:cNvSpPr txBox="1">
            <a:spLocks noGrp="1"/>
          </p:cNvSpPr>
          <p:nvPr>
            <p:ph type="sldNum" idx="12"/>
          </p:nvPr>
        </p:nvSpPr>
        <p:spPr>
          <a:xfrm>
            <a:off x="8270748" y="4848606"/>
            <a:ext cx="740700" cy="2331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1100" b="0" i="0" u="none" strike="noStrike" cap="none">
                <a:solidFill>
                  <a:schemeClr val="dk1"/>
                </a:solidFill>
                <a:latin typeface="Gill Sans"/>
                <a:ea typeface="Gill Sans"/>
                <a:cs typeface="Gill Sans"/>
                <a:sym typeface="Gill Sans"/>
              </a:defRPr>
            </a:lvl1pPr>
            <a:lvl2pPr marL="0" marR="0" lvl="1" indent="0" algn="r" rtl="0">
              <a:spcBef>
                <a:spcPts val="0"/>
              </a:spcBef>
              <a:buNone/>
              <a:defRPr sz="1100" b="0" i="0" u="none" strike="noStrike" cap="none">
                <a:solidFill>
                  <a:schemeClr val="dk1"/>
                </a:solidFill>
                <a:latin typeface="Gill Sans"/>
                <a:ea typeface="Gill Sans"/>
                <a:cs typeface="Gill Sans"/>
                <a:sym typeface="Gill Sans"/>
              </a:defRPr>
            </a:lvl2pPr>
            <a:lvl3pPr marL="0" marR="0" lvl="2" indent="0" algn="r" rtl="0">
              <a:spcBef>
                <a:spcPts val="0"/>
              </a:spcBef>
              <a:buNone/>
              <a:defRPr sz="1100" b="0" i="0" u="none" strike="noStrike" cap="none">
                <a:solidFill>
                  <a:schemeClr val="dk1"/>
                </a:solidFill>
                <a:latin typeface="Gill Sans"/>
                <a:ea typeface="Gill Sans"/>
                <a:cs typeface="Gill Sans"/>
                <a:sym typeface="Gill Sans"/>
              </a:defRPr>
            </a:lvl3pPr>
            <a:lvl4pPr marL="0" marR="0" lvl="3" indent="0" algn="r" rtl="0">
              <a:spcBef>
                <a:spcPts val="0"/>
              </a:spcBef>
              <a:buNone/>
              <a:defRPr sz="1100" b="0" i="0" u="none" strike="noStrike" cap="none">
                <a:solidFill>
                  <a:schemeClr val="dk1"/>
                </a:solidFill>
                <a:latin typeface="Gill Sans"/>
                <a:ea typeface="Gill Sans"/>
                <a:cs typeface="Gill Sans"/>
                <a:sym typeface="Gill Sans"/>
              </a:defRPr>
            </a:lvl4pPr>
            <a:lvl5pPr marL="0" marR="0" lvl="4" indent="0" algn="r" rtl="0">
              <a:spcBef>
                <a:spcPts val="0"/>
              </a:spcBef>
              <a:buNone/>
              <a:defRPr sz="1100" b="0" i="0" u="none" strike="noStrike" cap="none">
                <a:solidFill>
                  <a:schemeClr val="dk1"/>
                </a:solidFill>
                <a:latin typeface="Gill Sans"/>
                <a:ea typeface="Gill Sans"/>
                <a:cs typeface="Gill Sans"/>
                <a:sym typeface="Gill Sans"/>
              </a:defRPr>
            </a:lvl5pPr>
            <a:lvl6pPr marL="0" marR="0" lvl="5" indent="0" algn="r" rtl="0">
              <a:spcBef>
                <a:spcPts val="0"/>
              </a:spcBef>
              <a:buNone/>
              <a:defRPr sz="1100" b="0" i="0" u="none" strike="noStrike" cap="none">
                <a:solidFill>
                  <a:schemeClr val="dk1"/>
                </a:solidFill>
                <a:latin typeface="Gill Sans"/>
                <a:ea typeface="Gill Sans"/>
                <a:cs typeface="Gill Sans"/>
                <a:sym typeface="Gill Sans"/>
              </a:defRPr>
            </a:lvl6pPr>
            <a:lvl7pPr marL="0" marR="0" lvl="6" indent="0" algn="r" rtl="0">
              <a:spcBef>
                <a:spcPts val="0"/>
              </a:spcBef>
              <a:buNone/>
              <a:defRPr sz="1100" b="0" i="0" u="none" strike="noStrike" cap="none">
                <a:solidFill>
                  <a:schemeClr val="dk1"/>
                </a:solidFill>
                <a:latin typeface="Gill Sans"/>
                <a:ea typeface="Gill Sans"/>
                <a:cs typeface="Gill Sans"/>
                <a:sym typeface="Gill Sans"/>
              </a:defRPr>
            </a:lvl7pPr>
            <a:lvl8pPr marL="0" marR="0" lvl="7" indent="0" algn="r" rtl="0">
              <a:spcBef>
                <a:spcPts val="0"/>
              </a:spcBef>
              <a:buNone/>
              <a:defRPr sz="1100" b="0" i="0" u="none" strike="noStrike" cap="none">
                <a:solidFill>
                  <a:schemeClr val="dk1"/>
                </a:solidFill>
                <a:latin typeface="Gill Sans"/>
                <a:ea typeface="Gill Sans"/>
                <a:cs typeface="Gill Sans"/>
                <a:sym typeface="Gill Sans"/>
              </a:defRPr>
            </a:lvl8pPr>
            <a:lvl9pPr marL="0" marR="0" lvl="8" indent="0" algn="r" rtl="0">
              <a:spcBef>
                <a:spcPts val="0"/>
              </a:spcBef>
              <a:buNone/>
              <a:defRPr sz="1100" b="0" i="0" u="none" strike="noStrike" cap="none">
                <a:solidFill>
                  <a:schemeClr val="dk1"/>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GB"/>
              <a:t>‹#›</a:t>
            </a:fld>
            <a:endParaRPr/>
          </a:p>
        </p:txBody>
      </p:sp>
      <p:cxnSp>
        <p:nvCxnSpPr>
          <p:cNvPr id="56" name="Google Shape;56;p13"/>
          <p:cNvCxnSpPr/>
          <p:nvPr/>
        </p:nvCxnSpPr>
        <p:spPr>
          <a:xfrm>
            <a:off x="0" y="4743450"/>
            <a:ext cx="9144000" cy="0"/>
          </a:xfrm>
          <a:prstGeom prst="straightConnector1">
            <a:avLst/>
          </a:prstGeom>
          <a:noFill/>
          <a:ln w="15875" cap="flat" cmpd="sng">
            <a:solidFill>
              <a:schemeClr val="dk1"/>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3" r:id="rId4"/>
    <p:sldLayoutId id="2147483667" r:id="rId5"/>
    <p:sldLayoutId id="2147483668" r:id="rId6"/>
    <p:sldLayoutId id="2147483670" r:id="rId7"/>
    <p:sldLayoutId id="2147483671" r:id="rId8"/>
    <p:sldLayoutId id="2147483673" r:id="rId9"/>
    <p:sldLayoutId id="2147483674" r:id="rId10"/>
    <p:sldLayoutId id="2147483675" r:id="rId11"/>
    <p:sldLayoutId id="2147483676" r:id="rId12"/>
    <p:sldLayoutId id="2147483677" r:id="rId13"/>
    <p:sldLayoutId id="2147483678" r:id="rId14"/>
    <p:sldLayoutId id="2147483679"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hyperlink" Target="https://www.researchobject.org/ro-crate/tools/" TargetMode="External"/><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hyperlink" Target="https://faircookbook.elixir-europe.org/"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researchobject.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5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Clr>
                <a:schemeClr val="dk1"/>
              </a:buClr>
              <a:buSzPts val="990"/>
              <a:buFont typeface="Arial"/>
              <a:buNone/>
            </a:pPr>
            <a:r>
              <a:rPr lang="en-GB"/>
              <a:t>Packaging data with detailed metadata using RO-Crate in FAIR open repositories</a:t>
            </a:r>
            <a:endParaRPr/>
          </a:p>
        </p:txBody>
      </p:sp>
      <p:sp>
        <p:nvSpPr>
          <p:cNvPr id="337" name="Google Shape;337;p56"/>
          <p:cNvSpPr txBox="1">
            <a:spLocks noGrp="1"/>
          </p:cNvSpPr>
          <p:nvPr>
            <p:ph type="subTitle" idx="1"/>
          </p:nvPr>
        </p:nvSpPr>
        <p:spPr>
          <a:xfrm>
            <a:off x="311700" y="2797175"/>
            <a:ext cx="8520600" cy="792600"/>
          </a:xfrm>
          <a:prstGeom prst="rect">
            <a:avLst/>
          </a:prstGeom>
        </p:spPr>
        <p:txBody>
          <a:bodyPr spcFirstLastPara="1" wrap="square" lIns="91425" tIns="91425" rIns="91425" bIns="91425" anchor="t" anchorCtr="0">
            <a:normAutofit fontScale="70000" lnSpcReduction="10000"/>
          </a:bodyPr>
          <a:lstStyle/>
          <a:p>
            <a:pPr marL="0" lvl="0" indent="0" algn="ctr" rtl="0">
              <a:spcBef>
                <a:spcPts val="0"/>
              </a:spcBef>
              <a:spcAft>
                <a:spcPts val="0"/>
              </a:spcAft>
              <a:buClr>
                <a:schemeClr val="dk1"/>
              </a:buClr>
              <a:buSzPct val="39285"/>
              <a:buFont typeface="Arial"/>
              <a:buNone/>
            </a:pPr>
            <a:r>
              <a:rPr lang="en-GB"/>
              <a:t>Peter Sefton</a:t>
            </a:r>
            <a:r>
              <a:rPr lang="en-GB" baseline="30000"/>
              <a:t>1</a:t>
            </a:r>
            <a:r>
              <a:rPr lang="en-GB"/>
              <a:t>, Stian Soiland-Reyes</a:t>
            </a:r>
            <a:r>
              <a:rPr lang="en-GB" baseline="30000"/>
              <a:t>2</a:t>
            </a:r>
            <a:endParaRPr baseline="30000"/>
          </a:p>
          <a:p>
            <a:pPr marL="0" lvl="0" indent="0" algn="ctr" rtl="0">
              <a:spcBef>
                <a:spcPts val="0"/>
              </a:spcBef>
              <a:spcAft>
                <a:spcPts val="0"/>
              </a:spcAft>
              <a:buClr>
                <a:schemeClr val="dk1"/>
              </a:buClr>
              <a:buSzPct val="39285"/>
              <a:buFont typeface="Arial"/>
              <a:buNone/>
            </a:pPr>
            <a:r>
              <a:rPr lang="en-GB"/>
              <a:t>1: The University of Queensland, Australia; 2: The University of Manchester, UK</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6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12" name="Google Shape;412;p6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13" name="Google Shape;413;p65"/>
          <p:cNvPicPr preferRelativeResize="0"/>
          <p:nvPr/>
        </p:nvPicPr>
        <p:blipFill>
          <a:blip r:embed="rId3">
            <a:alphaModFix/>
          </a:blip>
          <a:stretch>
            <a:fillRect/>
          </a:stretch>
        </p:blipFill>
        <p:spPr>
          <a:xfrm>
            <a:off x="0" y="198686"/>
            <a:ext cx="9144003" cy="474613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19" name="Google Shape;419;p6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20" name="Google Shape;420;p66"/>
          <p:cNvPicPr preferRelativeResize="0"/>
          <p:nvPr/>
        </p:nvPicPr>
        <p:blipFill>
          <a:blip r:embed="rId3">
            <a:alphaModFix/>
          </a:blip>
          <a:stretch>
            <a:fillRect/>
          </a:stretch>
        </p:blipFill>
        <p:spPr>
          <a:xfrm>
            <a:off x="0" y="89297"/>
            <a:ext cx="9144003" cy="4964908"/>
          </a:xfrm>
          <a:prstGeom prst="rect">
            <a:avLst/>
          </a:prstGeom>
          <a:noFill/>
          <a:ln>
            <a:noFill/>
          </a:ln>
        </p:spPr>
      </p:pic>
      <p:sp>
        <p:nvSpPr>
          <p:cNvPr id="421" name="Google Shape;421;p66"/>
          <p:cNvSpPr/>
          <p:nvPr/>
        </p:nvSpPr>
        <p:spPr>
          <a:xfrm>
            <a:off x="4095425" y="1197875"/>
            <a:ext cx="2824800" cy="819000"/>
          </a:xfrm>
          <a:prstGeom prst="wedgeRectCallout">
            <a:avLst>
              <a:gd name="adj1" fmla="val 70393"/>
              <a:gd name="adj2" fmla="val -87073"/>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2100" dirty="0">
                <a:solidFill>
                  <a:srgbClr val="FF0000"/>
                </a:solidFill>
              </a:rPr>
              <a:t>RO-Crate is built-in</a:t>
            </a:r>
            <a:endParaRPr sz="2100" dirty="0">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6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27" name="Google Shape;427;p6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28" name="Google Shape;428;p67"/>
          <p:cNvPicPr preferRelativeResize="0"/>
          <p:nvPr/>
        </p:nvPicPr>
        <p:blipFill>
          <a:blip r:embed="rId3">
            <a:alphaModFix/>
          </a:blip>
          <a:stretch>
            <a:fillRect/>
          </a:stretch>
        </p:blipFill>
        <p:spPr>
          <a:xfrm>
            <a:off x="738707" y="0"/>
            <a:ext cx="7666586" cy="5143500"/>
          </a:xfrm>
          <a:prstGeom prst="rect">
            <a:avLst/>
          </a:prstGeom>
          <a:noFill/>
          <a:ln>
            <a:noFill/>
          </a:ln>
        </p:spPr>
      </p:pic>
      <p:sp>
        <p:nvSpPr>
          <p:cNvPr id="429" name="Google Shape;429;p67"/>
          <p:cNvSpPr/>
          <p:nvPr/>
        </p:nvSpPr>
        <p:spPr>
          <a:xfrm>
            <a:off x="1204500" y="1017725"/>
            <a:ext cx="3367500" cy="1635600"/>
          </a:xfrm>
          <a:prstGeom prst="wedgeRectCallout">
            <a:avLst>
              <a:gd name="adj1" fmla="val 26160"/>
              <a:gd name="adj2" fmla="val -107031"/>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2100">
                <a:solidFill>
                  <a:srgbClr val="FF0000"/>
                </a:solidFill>
              </a:rPr>
              <a:t>There’s an HTML page included in the RO-Crate Download that makes the crate human readable</a:t>
            </a:r>
            <a:endParaRPr sz="2100">
              <a:solidFill>
                <a:srgbClr val="FF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6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35" name="Google Shape;435;p6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36" name="Google Shape;436;p68"/>
          <p:cNvPicPr preferRelativeResize="0"/>
          <p:nvPr/>
        </p:nvPicPr>
        <p:blipFill>
          <a:blip r:embed="rId3">
            <a:alphaModFix/>
          </a:blip>
          <a:stretch>
            <a:fillRect/>
          </a:stretch>
        </p:blipFill>
        <p:spPr>
          <a:xfrm>
            <a:off x="957225" y="0"/>
            <a:ext cx="7229552" cy="5143501"/>
          </a:xfrm>
          <a:prstGeom prst="rect">
            <a:avLst/>
          </a:prstGeom>
          <a:noFill/>
          <a:ln>
            <a:noFill/>
          </a:ln>
        </p:spPr>
      </p:pic>
      <p:sp>
        <p:nvSpPr>
          <p:cNvPr id="437" name="Google Shape;437;p68"/>
          <p:cNvSpPr/>
          <p:nvPr/>
        </p:nvSpPr>
        <p:spPr>
          <a:xfrm>
            <a:off x="2540650" y="4053200"/>
            <a:ext cx="2824800" cy="819000"/>
          </a:xfrm>
          <a:prstGeom prst="wedgeRectCallout">
            <a:avLst>
              <a:gd name="adj1" fmla="val 70393"/>
              <a:gd name="adj2" fmla="val -87073"/>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2100">
                <a:solidFill>
                  <a:srgbClr val="FF0000"/>
                </a:solidFill>
              </a:rPr>
              <a:t>RO-Crate Built-in here as well at RO-Hub</a:t>
            </a:r>
            <a:endParaRPr sz="2100">
              <a:solidFill>
                <a:srgbClr val="FF0000"/>
              </a:solidFill>
            </a:endParaRPr>
          </a:p>
        </p:txBody>
      </p:sp>
      <p:pic>
        <p:nvPicPr>
          <p:cNvPr id="438" name="Google Shape;438;p68"/>
          <p:cNvPicPr preferRelativeResize="0"/>
          <p:nvPr/>
        </p:nvPicPr>
        <p:blipFill>
          <a:blip r:embed="rId4">
            <a:alphaModFix/>
          </a:blip>
          <a:stretch>
            <a:fillRect/>
          </a:stretch>
        </p:blipFill>
        <p:spPr>
          <a:xfrm>
            <a:off x="5486700" y="168225"/>
            <a:ext cx="5171550" cy="2360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6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44" name="Google Shape;444;p6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45" name="Google Shape;445;p69"/>
          <p:cNvPicPr preferRelativeResize="0"/>
          <p:nvPr/>
        </p:nvPicPr>
        <p:blipFill>
          <a:blip r:embed="rId3">
            <a:alphaModFix/>
          </a:blip>
          <a:stretch>
            <a:fillRect/>
          </a:stretch>
        </p:blipFill>
        <p:spPr>
          <a:xfrm>
            <a:off x="226337" y="0"/>
            <a:ext cx="8691328" cy="5143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7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51" name="Google Shape;451;p70"/>
          <p:cNvPicPr preferRelativeResize="0"/>
          <p:nvPr/>
        </p:nvPicPr>
        <p:blipFill>
          <a:blip r:embed="rId3">
            <a:alphaModFix/>
          </a:blip>
          <a:stretch>
            <a:fillRect/>
          </a:stretch>
        </p:blipFill>
        <p:spPr>
          <a:xfrm>
            <a:off x="1531125" y="152400"/>
            <a:ext cx="6197318" cy="49910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57" name="Google Shape;457;p7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58" name="Google Shape;458;p71"/>
          <p:cNvPicPr preferRelativeResize="0"/>
          <p:nvPr/>
        </p:nvPicPr>
        <p:blipFill>
          <a:blip r:embed="rId3">
            <a:alphaModFix/>
          </a:blip>
          <a:stretch>
            <a:fillRect/>
          </a:stretch>
        </p:blipFill>
        <p:spPr>
          <a:xfrm>
            <a:off x="1897722" y="0"/>
            <a:ext cx="5348557"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7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64" name="Google Shape;464;p7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65" name="Google Shape;465;p72"/>
          <p:cNvPicPr preferRelativeResize="0"/>
          <p:nvPr/>
        </p:nvPicPr>
        <p:blipFill>
          <a:blip r:embed="rId3">
            <a:alphaModFix/>
          </a:blip>
          <a:stretch>
            <a:fillRect/>
          </a:stretch>
        </p:blipFill>
        <p:spPr>
          <a:xfrm>
            <a:off x="134810" y="0"/>
            <a:ext cx="8874378" cy="5143499"/>
          </a:xfrm>
          <a:prstGeom prst="rect">
            <a:avLst/>
          </a:prstGeom>
          <a:noFill/>
          <a:ln>
            <a:noFill/>
          </a:ln>
        </p:spPr>
      </p:pic>
      <p:sp>
        <p:nvSpPr>
          <p:cNvPr id="466" name="Google Shape;466;p72"/>
          <p:cNvSpPr/>
          <p:nvPr/>
        </p:nvSpPr>
        <p:spPr>
          <a:xfrm>
            <a:off x="6063175" y="2933275"/>
            <a:ext cx="3015900" cy="942600"/>
          </a:xfrm>
          <a:prstGeom prst="wedgeRectCallout">
            <a:avLst>
              <a:gd name="adj1" fmla="val -109047"/>
              <a:gd name="adj2" fmla="val -156999"/>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2100" dirty="0">
                <a:solidFill>
                  <a:srgbClr val="FF0000"/>
                </a:solidFill>
              </a:rPr>
              <a:t>References file streams from the API</a:t>
            </a:r>
            <a:endParaRPr sz="2100" dirty="0">
              <a:solidFill>
                <a:srgbClr val="FF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7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72" name="Google Shape;472;p7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73" name="Google Shape;473;p73"/>
          <p:cNvPicPr preferRelativeResize="0"/>
          <p:nvPr/>
        </p:nvPicPr>
        <p:blipFill>
          <a:blip r:embed="rId3">
            <a:alphaModFix/>
          </a:blip>
          <a:stretch>
            <a:fillRect/>
          </a:stretch>
        </p:blipFill>
        <p:spPr>
          <a:xfrm>
            <a:off x="1029075" y="-332500"/>
            <a:ext cx="7543914" cy="54759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7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507" name="Google Shape;507;p7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508" name="Google Shape;508;p78"/>
          <p:cNvPicPr preferRelativeResize="0"/>
          <p:nvPr/>
        </p:nvPicPr>
        <p:blipFill>
          <a:blip r:embed="rId3">
            <a:alphaModFix/>
          </a:blip>
          <a:stretch>
            <a:fillRect/>
          </a:stretch>
        </p:blipFill>
        <p:spPr>
          <a:xfrm>
            <a:off x="-7" y="0"/>
            <a:ext cx="4557763" cy="5143499"/>
          </a:xfrm>
          <a:prstGeom prst="rect">
            <a:avLst/>
          </a:prstGeom>
          <a:noFill/>
          <a:ln>
            <a:noFill/>
          </a:ln>
        </p:spPr>
      </p:pic>
      <p:pic>
        <p:nvPicPr>
          <p:cNvPr id="509" name="Google Shape;509;p78"/>
          <p:cNvPicPr preferRelativeResize="0"/>
          <p:nvPr/>
        </p:nvPicPr>
        <p:blipFill>
          <a:blip r:embed="rId4">
            <a:alphaModFix/>
          </a:blip>
          <a:stretch>
            <a:fillRect/>
          </a:stretch>
        </p:blipFill>
        <p:spPr>
          <a:xfrm>
            <a:off x="4323000" y="143225"/>
            <a:ext cx="4714876" cy="2528325"/>
          </a:xfrm>
          <a:prstGeom prst="rect">
            <a:avLst/>
          </a:prstGeom>
          <a:noFill/>
          <a:ln>
            <a:noFill/>
          </a:ln>
        </p:spPr>
      </p:pic>
      <p:sp>
        <p:nvSpPr>
          <p:cNvPr id="510" name="Google Shape;510;p78"/>
          <p:cNvSpPr txBox="1"/>
          <p:nvPr/>
        </p:nvSpPr>
        <p:spPr>
          <a:xfrm>
            <a:off x="4717425" y="3098025"/>
            <a:ext cx="300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u="sng">
                <a:solidFill>
                  <a:srgbClr val="2200CC"/>
                </a:solidFill>
                <a:hlinkClick r:id="rId5">
                  <a:extLst>
                    <a:ext uri="{A12FA001-AC4F-418D-AE19-62706E023703}">
                      <ahyp:hlinkClr xmlns:ahyp="http://schemas.microsoft.com/office/drawing/2018/hyperlinkcolor" val="tx"/>
                    </a:ext>
                  </a:extLst>
                </a:hlinkClick>
              </a:rPr>
              <a:t>https://www.researchobject.org/ro-crate/tools/</a:t>
            </a:r>
            <a:r>
              <a:rPr lang="en-GB" sz="1100">
                <a:solidFill>
                  <a:schemeClr val="dk1"/>
                </a:solidFill>
              </a:rPr>
              <a:t> </a:t>
            </a:r>
            <a:endParaRPr sz="11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2"/>
        <p:cNvGrpSpPr/>
        <p:nvPr/>
      </p:nvGrpSpPr>
      <p:grpSpPr>
        <a:xfrm>
          <a:off x="0" y="0"/>
          <a:ext cx="0" cy="0"/>
          <a:chOff x="0" y="0"/>
          <a:chExt cx="0" cy="0"/>
        </a:xfrm>
      </p:grpSpPr>
      <p:sp>
        <p:nvSpPr>
          <p:cNvPr id="343" name="Google Shape;343;p57"/>
          <p:cNvSpPr/>
          <p:nvPr/>
        </p:nvSpPr>
        <p:spPr>
          <a:xfrm>
            <a:off x="65448" y="6768"/>
            <a:ext cx="4511400" cy="1199700"/>
          </a:xfrm>
          <a:prstGeom prst="rect">
            <a:avLst/>
          </a:prstGeom>
          <a:no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chemeClr val="dk1"/>
              </a:buClr>
              <a:buSzPts val="3300"/>
              <a:buFont typeface="Arial"/>
              <a:buNone/>
            </a:pPr>
            <a:r>
              <a:rPr lang="en-GB" sz="3300">
                <a:solidFill>
                  <a:schemeClr val="dk1"/>
                </a:solidFill>
                <a:latin typeface="Lato"/>
                <a:ea typeface="Lato"/>
                <a:cs typeface="Lato"/>
                <a:sym typeface="Lato"/>
              </a:rPr>
              <a:t>Is it FAIR to use all </a:t>
            </a:r>
            <a:br>
              <a:rPr lang="en-GB" sz="3300">
                <a:solidFill>
                  <a:schemeClr val="dk1"/>
                </a:solidFill>
                <a:latin typeface="Lato"/>
                <a:ea typeface="Lato"/>
                <a:cs typeface="Lato"/>
                <a:sym typeface="Lato"/>
              </a:rPr>
            </a:br>
            <a:r>
              <a:rPr lang="en-GB" sz="3300">
                <a:solidFill>
                  <a:schemeClr val="dk1"/>
                </a:solidFill>
                <a:latin typeface="Lato"/>
                <a:ea typeface="Lato"/>
                <a:cs typeface="Lato"/>
                <a:sym typeface="Lato"/>
              </a:rPr>
              <a:t>these repositories?</a:t>
            </a:r>
            <a:endParaRPr sz="1100">
              <a:latin typeface="Lato"/>
              <a:ea typeface="Lato"/>
              <a:cs typeface="Lato"/>
              <a:sym typeface="Lato"/>
            </a:endParaRPr>
          </a:p>
        </p:txBody>
      </p:sp>
      <p:pic>
        <p:nvPicPr>
          <p:cNvPr id="344" name="Google Shape;344;p57"/>
          <p:cNvPicPr preferRelativeResize="0"/>
          <p:nvPr/>
        </p:nvPicPr>
        <p:blipFill rotWithShape="1">
          <a:blip r:embed="rId3">
            <a:alphaModFix/>
          </a:blip>
          <a:srcRect l="4988" t="15117" r="27870"/>
          <a:stretch/>
        </p:blipFill>
        <p:spPr>
          <a:xfrm>
            <a:off x="72319" y="1866436"/>
            <a:ext cx="2341969" cy="2983534"/>
          </a:xfrm>
          <a:prstGeom prst="rect">
            <a:avLst/>
          </a:prstGeom>
          <a:noFill/>
          <a:ln>
            <a:noFill/>
          </a:ln>
        </p:spPr>
      </p:pic>
      <p:grpSp>
        <p:nvGrpSpPr>
          <p:cNvPr id="345" name="Google Shape;345;p57"/>
          <p:cNvGrpSpPr/>
          <p:nvPr/>
        </p:nvGrpSpPr>
        <p:grpSpPr>
          <a:xfrm>
            <a:off x="5405786" y="-54209"/>
            <a:ext cx="3572961" cy="2520984"/>
            <a:chOff x="7003236" y="2673099"/>
            <a:chExt cx="4587188" cy="3199218"/>
          </a:xfrm>
        </p:grpSpPr>
        <p:pic>
          <p:nvPicPr>
            <p:cNvPr id="346" name="Google Shape;346;p57"/>
            <p:cNvPicPr preferRelativeResize="0"/>
            <p:nvPr/>
          </p:nvPicPr>
          <p:blipFill rotWithShape="1">
            <a:blip r:embed="rId4">
              <a:alphaModFix/>
            </a:blip>
            <a:srcRect/>
            <a:stretch/>
          </p:blipFill>
          <p:spPr>
            <a:xfrm>
              <a:off x="7148165" y="2673099"/>
              <a:ext cx="4442259" cy="2755232"/>
            </a:xfrm>
            <a:prstGeom prst="rect">
              <a:avLst/>
            </a:prstGeom>
            <a:noFill/>
            <a:ln>
              <a:noFill/>
            </a:ln>
          </p:spPr>
        </p:pic>
        <p:pic>
          <p:nvPicPr>
            <p:cNvPr id="347" name="Google Shape;347;p57"/>
            <p:cNvPicPr preferRelativeResize="0"/>
            <p:nvPr/>
          </p:nvPicPr>
          <p:blipFill rotWithShape="1">
            <a:blip r:embed="rId5">
              <a:alphaModFix/>
            </a:blip>
            <a:srcRect/>
            <a:stretch/>
          </p:blipFill>
          <p:spPr>
            <a:xfrm>
              <a:off x="7003236" y="5110317"/>
              <a:ext cx="2324100" cy="762000"/>
            </a:xfrm>
            <a:prstGeom prst="rect">
              <a:avLst/>
            </a:prstGeom>
            <a:noFill/>
            <a:ln>
              <a:noFill/>
            </a:ln>
          </p:spPr>
        </p:pic>
      </p:grpSp>
      <p:sp>
        <p:nvSpPr>
          <p:cNvPr id="348" name="Google Shape;348;p57"/>
          <p:cNvSpPr txBox="1"/>
          <p:nvPr/>
        </p:nvSpPr>
        <p:spPr>
          <a:xfrm>
            <a:off x="7387720" y="2064843"/>
            <a:ext cx="2962200" cy="2847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GB" sz="1400" u="sng">
                <a:solidFill>
                  <a:schemeClr val="hlink"/>
                </a:solidFill>
                <a:latin typeface="Gill Sans"/>
                <a:ea typeface="Gill Sans"/>
                <a:cs typeface="Gill Sans"/>
                <a:sym typeface="Gill Sans"/>
                <a:hlinkClick r:id="rId6"/>
              </a:rPr>
              <a:t>https://fairsharing.org/</a:t>
            </a:r>
            <a:endParaRPr sz="1100"/>
          </a:p>
        </p:txBody>
      </p:sp>
      <p:pic>
        <p:nvPicPr>
          <p:cNvPr id="349" name="Google Shape;349;p57" descr="A picture containing graphical user interface&#10;&#10;Description automatically generated"/>
          <p:cNvPicPr preferRelativeResize="0"/>
          <p:nvPr/>
        </p:nvPicPr>
        <p:blipFill rotWithShape="1">
          <a:blip r:embed="rId7">
            <a:alphaModFix/>
          </a:blip>
          <a:srcRect/>
          <a:stretch/>
        </p:blipFill>
        <p:spPr>
          <a:xfrm>
            <a:off x="98392" y="1348031"/>
            <a:ext cx="1829314" cy="539278"/>
          </a:xfrm>
          <a:prstGeom prst="rect">
            <a:avLst/>
          </a:prstGeom>
          <a:noFill/>
          <a:ln>
            <a:noFill/>
          </a:ln>
        </p:spPr>
      </p:pic>
      <p:pic>
        <p:nvPicPr>
          <p:cNvPr id="350" name="Google Shape;350;p57"/>
          <p:cNvPicPr preferRelativeResize="0"/>
          <p:nvPr/>
        </p:nvPicPr>
        <p:blipFill rotWithShape="1">
          <a:blip r:embed="rId8">
            <a:alphaModFix/>
          </a:blip>
          <a:srcRect/>
          <a:stretch/>
        </p:blipFill>
        <p:spPr>
          <a:xfrm>
            <a:off x="4102229" y="2571750"/>
            <a:ext cx="3394070" cy="1695739"/>
          </a:xfrm>
          <a:prstGeom prst="rect">
            <a:avLst/>
          </a:prstGeom>
          <a:noFill/>
          <a:ln>
            <a:noFill/>
          </a:ln>
        </p:spPr>
      </p:pic>
      <p:sp>
        <p:nvSpPr>
          <p:cNvPr id="351" name="Google Shape;351;p57"/>
          <p:cNvSpPr txBox="1"/>
          <p:nvPr/>
        </p:nvSpPr>
        <p:spPr>
          <a:xfrm>
            <a:off x="3459639" y="4382904"/>
            <a:ext cx="4252800" cy="2847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GB" sz="1400" u="sng">
                <a:solidFill>
                  <a:schemeClr val="hlink"/>
                </a:solidFill>
                <a:latin typeface="Gill Sans"/>
                <a:ea typeface="Gill Sans"/>
                <a:cs typeface="Gill Sans"/>
                <a:sym typeface="Gill Sans"/>
                <a:hlinkClick r:id="rId6"/>
              </a:rPr>
              <a:t>https://faircookbook.elixir-europe.org/</a:t>
            </a:r>
            <a:r>
              <a:rPr lang="en-GB" sz="1400">
                <a:solidFill>
                  <a:schemeClr val="dk1"/>
                </a:solidFill>
                <a:latin typeface="Gill Sans"/>
                <a:ea typeface="Gill Sans"/>
                <a:cs typeface="Gill Sans"/>
                <a:sym typeface="Gill Sans"/>
              </a:rPr>
              <a:t> </a:t>
            </a:r>
            <a:endParaRPr sz="1100"/>
          </a:p>
        </p:txBody>
      </p:sp>
      <p:sp>
        <p:nvSpPr>
          <p:cNvPr id="352" name="Google Shape;352;p57"/>
          <p:cNvSpPr txBox="1"/>
          <p:nvPr/>
        </p:nvSpPr>
        <p:spPr>
          <a:xfrm>
            <a:off x="162961" y="4783012"/>
            <a:ext cx="4571100" cy="5001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GB" sz="1400" u="sng">
                <a:solidFill>
                  <a:schemeClr val="hlink"/>
                </a:solidFill>
                <a:latin typeface="Gill Sans"/>
                <a:ea typeface="Gill Sans"/>
                <a:cs typeface="Gill Sans"/>
                <a:sym typeface="Gill Sans"/>
                <a:hlinkClick r:id="rId6"/>
              </a:rPr>
              <a:t>https://www.re3data.org/</a:t>
            </a:r>
            <a:br>
              <a:rPr lang="en-GB" sz="1400" u="sng">
                <a:solidFill>
                  <a:schemeClr val="hlink"/>
                </a:solidFill>
                <a:latin typeface="Gill Sans"/>
                <a:ea typeface="Gill Sans"/>
                <a:cs typeface="Gill Sans"/>
                <a:sym typeface="Gill Sans"/>
                <a:hlinkClick r:id="rId6"/>
              </a:rPr>
            </a:br>
            <a:endParaRPr sz="1400">
              <a:solidFill>
                <a:schemeClr val="dk1"/>
              </a:solidFill>
              <a:latin typeface="Gill Sans"/>
              <a:ea typeface="Gill Sans"/>
              <a:cs typeface="Gill Sans"/>
              <a:sym typeface="Gill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7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79" name="Google Shape;479;p7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80" name="Google Shape;480;p74"/>
          <p:cNvPicPr preferRelativeResize="0"/>
          <p:nvPr/>
        </p:nvPicPr>
        <p:blipFill>
          <a:blip r:embed="rId3">
            <a:alphaModFix/>
          </a:blip>
          <a:stretch>
            <a:fillRect/>
          </a:stretch>
        </p:blipFill>
        <p:spPr>
          <a:xfrm>
            <a:off x="571998" y="0"/>
            <a:ext cx="8000005" cy="51435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7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86" name="Google Shape;486;p7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SCREENSHOT OF NOTEBOOK</a:t>
            </a:r>
            <a:endParaRPr/>
          </a:p>
          <a:p>
            <a:pPr marL="0" lvl="0" indent="0" algn="l" rtl="0">
              <a:spcBef>
                <a:spcPts val="1200"/>
              </a:spcBef>
              <a:spcAft>
                <a:spcPts val="1200"/>
              </a:spcAft>
              <a:buNone/>
            </a:pPr>
            <a:endParaRPr/>
          </a:p>
        </p:txBody>
      </p:sp>
      <p:pic>
        <p:nvPicPr>
          <p:cNvPr id="487" name="Google Shape;487;p75"/>
          <p:cNvPicPr preferRelativeResize="0"/>
          <p:nvPr/>
        </p:nvPicPr>
        <p:blipFill>
          <a:blip r:embed="rId3">
            <a:alphaModFix/>
          </a:blip>
          <a:stretch>
            <a:fillRect/>
          </a:stretch>
        </p:blipFill>
        <p:spPr>
          <a:xfrm>
            <a:off x="355903" y="0"/>
            <a:ext cx="8432195"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7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dirty="0"/>
          </a:p>
        </p:txBody>
      </p:sp>
      <p:sp>
        <p:nvSpPr>
          <p:cNvPr id="493" name="Google Shape;493;p7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94" name="Google Shape;494;p76"/>
          <p:cNvPicPr preferRelativeResize="0"/>
          <p:nvPr/>
        </p:nvPicPr>
        <p:blipFill>
          <a:blip r:embed="rId3">
            <a:alphaModFix/>
          </a:blip>
          <a:stretch>
            <a:fillRect/>
          </a:stretch>
        </p:blipFill>
        <p:spPr>
          <a:xfrm>
            <a:off x="969439" y="0"/>
            <a:ext cx="7205120" cy="51434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7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500" name="Google Shape;500;p7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501" name="Google Shape;501;p77"/>
          <p:cNvPicPr preferRelativeResize="0"/>
          <p:nvPr/>
        </p:nvPicPr>
        <p:blipFill>
          <a:blip r:embed="rId3">
            <a:alphaModFix/>
          </a:blip>
          <a:stretch>
            <a:fillRect/>
          </a:stretch>
        </p:blipFill>
        <p:spPr>
          <a:xfrm>
            <a:off x="954593" y="0"/>
            <a:ext cx="7234811" cy="514349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7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516" name="Google Shape;516;p7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517" name="Google Shape;517;p79"/>
          <p:cNvPicPr preferRelativeResize="0"/>
          <p:nvPr/>
        </p:nvPicPr>
        <p:blipFill>
          <a:blip r:embed="rId3">
            <a:alphaModFix/>
          </a:blip>
          <a:stretch>
            <a:fillRect/>
          </a:stretch>
        </p:blipFill>
        <p:spPr>
          <a:xfrm>
            <a:off x="1360180" y="0"/>
            <a:ext cx="6423641" cy="51435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8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523" name="Google Shape;523;p8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524" name="Google Shape;524;p80"/>
          <p:cNvPicPr preferRelativeResize="0"/>
          <p:nvPr/>
        </p:nvPicPr>
        <p:blipFill>
          <a:blip r:embed="rId3">
            <a:alphaModFix/>
          </a:blip>
          <a:stretch>
            <a:fillRect/>
          </a:stretch>
        </p:blipFill>
        <p:spPr>
          <a:xfrm>
            <a:off x="102976" y="78500"/>
            <a:ext cx="8846673" cy="47100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8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Crate-O – TODO when this is downloaded as a PPT</a:t>
            </a:r>
            <a:endParaRPr/>
          </a:p>
          <a:p>
            <a:pPr marL="0" lvl="0" indent="0" algn="l" rtl="0">
              <a:spcBef>
                <a:spcPts val="0"/>
              </a:spcBef>
              <a:spcAft>
                <a:spcPts val="0"/>
              </a:spcAft>
              <a:buNone/>
            </a:pPr>
            <a:endParaRPr/>
          </a:p>
        </p:txBody>
      </p:sp>
      <p:sp>
        <p:nvSpPr>
          <p:cNvPr id="530" name="Google Shape;530;p8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 name="Picture 2">
            <a:extLst>
              <a:ext uri="{FF2B5EF4-FFF2-40B4-BE49-F238E27FC236}">
                <a16:creationId xmlns:a16="http://schemas.microsoft.com/office/drawing/2014/main" id="{783B873A-0DB1-7ED1-3E69-6BF2FD956FCC}"/>
              </a:ext>
            </a:extLst>
          </p:cNvPr>
          <p:cNvPicPr>
            <a:picLocks noChangeAspect="1"/>
          </p:cNvPicPr>
          <p:nvPr/>
        </p:nvPicPr>
        <p:blipFill>
          <a:blip r:embed="rId3"/>
          <a:stretch>
            <a:fillRect/>
          </a:stretch>
        </p:blipFill>
        <p:spPr>
          <a:xfrm>
            <a:off x="281826" y="0"/>
            <a:ext cx="8448706" cy="5064587"/>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F87E7-E3AA-BC0E-D146-54BBA3669CAB}"/>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0B6C6C58-BD58-F7E5-EEFC-F942AF03114E}"/>
              </a:ext>
            </a:extLst>
          </p:cNvPr>
          <p:cNvSpPr>
            <a:spLocks noGrp="1"/>
          </p:cNvSpPr>
          <p:nvPr>
            <p:ph type="body" idx="1"/>
          </p:nvPr>
        </p:nvSpPr>
        <p:spPr/>
        <p:txBody>
          <a:bodyPr/>
          <a:lstStyle/>
          <a:p>
            <a:endParaRPr lang="en-US"/>
          </a:p>
        </p:txBody>
      </p:sp>
      <p:pic>
        <p:nvPicPr>
          <p:cNvPr id="4" name="Picture 3">
            <a:extLst>
              <a:ext uri="{FF2B5EF4-FFF2-40B4-BE49-F238E27FC236}">
                <a16:creationId xmlns:a16="http://schemas.microsoft.com/office/drawing/2014/main" id="{9B8B3105-CE86-A24B-42BA-D7B87CEDF0DB}"/>
              </a:ext>
            </a:extLst>
          </p:cNvPr>
          <p:cNvPicPr>
            <a:picLocks noChangeAspect="1"/>
          </p:cNvPicPr>
          <p:nvPr/>
        </p:nvPicPr>
        <p:blipFill>
          <a:blip r:embed="rId3"/>
          <a:stretch>
            <a:fillRect/>
          </a:stretch>
        </p:blipFill>
        <p:spPr>
          <a:xfrm>
            <a:off x="548640" y="165722"/>
            <a:ext cx="7772400" cy="4812056"/>
          </a:xfrm>
          <a:prstGeom prst="rect">
            <a:avLst/>
          </a:prstGeom>
        </p:spPr>
      </p:pic>
      <p:sp>
        <p:nvSpPr>
          <p:cNvPr id="8" name="Google Shape;421;p66">
            <a:extLst>
              <a:ext uri="{FF2B5EF4-FFF2-40B4-BE49-F238E27FC236}">
                <a16:creationId xmlns:a16="http://schemas.microsoft.com/office/drawing/2014/main" id="{121AAE5D-8B00-6644-2C28-2E8350CE94A5}"/>
              </a:ext>
            </a:extLst>
          </p:cNvPr>
          <p:cNvSpPr/>
          <p:nvPr/>
        </p:nvSpPr>
        <p:spPr>
          <a:xfrm>
            <a:off x="4095425" y="1197875"/>
            <a:ext cx="2824800" cy="819000"/>
          </a:xfrm>
          <a:prstGeom prst="wedgeRectCallout">
            <a:avLst>
              <a:gd name="adj1" fmla="val -19165"/>
              <a:gd name="adj2" fmla="val -74047"/>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2100" dirty="0">
                <a:solidFill>
                  <a:srgbClr val="FF0000"/>
                </a:solidFill>
              </a:rPr>
              <a:t>Join us!</a:t>
            </a:r>
            <a:endParaRPr sz="2100" dirty="0">
              <a:solidFill>
                <a:srgbClr val="FF0000"/>
              </a:solidFill>
            </a:endParaRPr>
          </a:p>
        </p:txBody>
      </p:sp>
    </p:spTree>
    <p:extLst>
      <p:ext uri="{BB962C8B-B14F-4D97-AF65-F5344CB8AC3E}">
        <p14:creationId xmlns:p14="http://schemas.microsoft.com/office/powerpoint/2010/main" val="3048343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58"/>
          <p:cNvSpPr/>
          <p:nvPr/>
        </p:nvSpPr>
        <p:spPr>
          <a:xfrm>
            <a:off x="177225" y="1308424"/>
            <a:ext cx="6677400" cy="3446456"/>
          </a:xfrm>
          <a:prstGeom prst="roundRect">
            <a:avLst>
              <a:gd name="adj" fmla="val 11073"/>
            </a:avLst>
          </a:prstGeom>
          <a:solidFill>
            <a:schemeClr val="accent1"/>
          </a:solidFill>
          <a:ln w="12700" cap="flat" cmpd="sng">
            <a:solidFill>
              <a:srgbClr val="B9B1AC"/>
            </a:solidFill>
            <a:prstDash val="solid"/>
            <a:miter lim="800000"/>
            <a:headEnd type="none" w="sm" len="sm"/>
            <a:tailEnd type="none" w="sm" len="sm"/>
          </a:ln>
        </p:spPr>
        <p:txBody>
          <a:bodyPr spcFirstLastPara="1" wrap="square" lIns="68575" tIns="34275" rIns="68575" bIns="34275" anchor="ctr" anchorCtr="0">
            <a:noAutofit/>
          </a:bodyPr>
          <a:lstStyle/>
          <a:p>
            <a:pPr marL="342900" marR="0" lvl="1" indent="0" algn="l" rtl="0">
              <a:lnSpc>
                <a:spcPct val="130000"/>
              </a:lnSpc>
              <a:spcBef>
                <a:spcPts val="0"/>
              </a:spcBef>
              <a:spcAft>
                <a:spcPts val="0"/>
              </a:spcAft>
              <a:buClr>
                <a:srgbClr val="AC5B4C"/>
              </a:buClr>
              <a:buSzPts val="1500"/>
              <a:buFont typeface="Gill Sans"/>
              <a:buNone/>
            </a:pPr>
            <a:r>
              <a:rPr lang="en-GB" sz="1500" b="1" i="0" u="none" strike="noStrike" cap="none" dirty="0">
                <a:solidFill>
                  <a:srgbClr val="AC5B4C"/>
                </a:solidFill>
                <a:latin typeface="Gill Sans"/>
                <a:ea typeface="Gill Sans"/>
                <a:cs typeface="Gill Sans"/>
                <a:sym typeface="Gill Sans"/>
              </a:rPr>
              <a:t>Describe</a:t>
            </a:r>
            <a:r>
              <a:rPr lang="en-GB" sz="1500" b="0" i="0" u="none" strike="noStrike" cap="none" dirty="0">
                <a:solidFill>
                  <a:srgbClr val="4E5745"/>
                </a:solidFill>
                <a:latin typeface="Gill Sans"/>
                <a:ea typeface="Gill Sans"/>
                <a:cs typeface="Gill Sans"/>
                <a:sym typeface="Gill Sans"/>
              </a:rPr>
              <a:t> and </a:t>
            </a:r>
            <a:r>
              <a:rPr lang="en-GB" sz="1500" b="1" i="0" u="none" strike="noStrike" cap="none" dirty="0">
                <a:solidFill>
                  <a:srgbClr val="AC5B4C"/>
                </a:solidFill>
                <a:latin typeface="Gill Sans"/>
                <a:ea typeface="Gill Sans"/>
                <a:cs typeface="Gill Sans"/>
                <a:sym typeface="Gill Sans"/>
              </a:rPr>
              <a:t>package</a:t>
            </a:r>
            <a:r>
              <a:rPr lang="en-GB" sz="1500" b="0" i="0" u="none" strike="noStrike" cap="none" dirty="0">
                <a:solidFill>
                  <a:srgbClr val="4E5745"/>
                </a:solidFill>
                <a:latin typeface="Gill Sans"/>
                <a:ea typeface="Gill Sans"/>
                <a:cs typeface="Gill Sans"/>
                <a:sym typeface="Gill Sans"/>
              </a:rPr>
              <a:t> data collections, datasets, software etc. </a:t>
            </a:r>
            <a:br>
              <a:rPr lang="en-GB" sz="1500" b="0" i="0" u="none" strike="noStrike" cap="none" dirty="0">
                <a:solidFill>
                  <a:srgbClr val="4E5745"/>
                </a:solidFill>
                <a:latin typeface="Gill Sans"/>
                <a:ea typeface="Gill Sans"/>
                <a:cs typeface="Gill Sans"/>
                <a:sym typeface="Gill Sans"/>
              </a:rPr>
            </a:br>
            <a:r>
              <a:rPr lang="en-GB" sz="1500" i="0" u="none" strike="noStrike" cap="none" dirty="0">
                <a:solidFill>
                  <a:schemeClr val="accent5"/>
                </a:solidFill>
                <a:latin typeface="Gill Sans"/>
                <a:ea typeface="Gill Sans"/>
                <a:cs typeface="Gill Sans"/>
                <a:sym typeface="Gill Sans"/>
              </a:rPr>
              <a:t>with their</a:t>
            </a:r>
            <a:r>
              <a:rPr lang="en-GB" sz="1500" b="1" i="0" u="none" strike="noStrike" cap="none" dirty="0">
                <a:solidFill>
                  <a:srgbClr val="4E5745"/>
                </a:solidFill>
                <a:latin typeface="Gill Sans"/>
                <a:ea typeface="Gill Sans"/>
                <a:cs typeface="Gill Sans"/>
                <a:sym typeface="Gill Sans"/>
              </a:rPr>
              <a:t> </a:t>
            </a:r>
            <a:r>
              <a:rPr lang="en-GB" sz="1500" b="1" i="0" u="none" strike="noStrike" cap="none" dirty="0">
                <a:solidFill>
                  <a:srgbClr val="AC5B4C"/>
                </a:solidFill>
                <a:latin typeface="Gill Sans"/>
                <a:ea typeface="Gill Sans"/>
                <a:cs typeface="Gill Sans"/>
                <a:sym typeface="Gill Sans"/>
              </a:rPr>
              <a:t>metadata</a:t>
            </a:r>
            <a:endParaRPr sz="1100" dirty="0"/>
          </a:p>
          <a:p>
            <a:pPr marL="342900" marR="0" lvl="1" indent="0" algn="l" rtl="0">
              <a:lnSpc>
                <a:spcPct val="130000"/>
              </a:lnSpc>
              <a:spcBef>
                <a:spcPts val="0"/>
              </a:spcBef>
              <a:spcAft>
                <a:spcPts val="0"/>
              </a:spcAft>
              <a:buClr>
                <a:srgbClr val="AC5B4C"/>
              </a:buClr>
              <a:buSzPts val="1500"/>
              <a:buFont typeface="Gill Sans"/>
              <a:buNone/>
            </a:pPr>
            <a:r>
              <a:rPr lang="en-GB" sz="1500" b="1" i="0" u="none" strike="noStrike" cap="none" dirty="0">
                <a:solidFill>
                  <a:srgbClr val="AC5B4C"/>
                </a:solidFill>
                <a:latin typeface="Gill Sans"/>
                <a:ea typeface="Gill Sans"/>
                <a:cs typeface="Gill Sans"/>
                <a:sym typeface="Gill Sans"/>
              </a:rPr>
              <a:t>Platform-independent</a:t>
            </a:r>
            <a:r>
              <a:rPr lang="en-GB" sz="1500" b="0" i="0" u="none" strike="noStrike" cap="none" dirty="0">
                <a:solidFill>
                  <a:srgbClr val="4E5745"/>
                </a:solidFill>
                <a:latin typeface="Gill Sans"/>
                <a:ea typeface="Gill Sans"/>
                <a:cs typeface="Gill Sans"/>
                <a:sym typeface="Gill Sans"/>
              </a:rPr>
              <a:t> object exchange between repositories and services</a:t>
            </a:r>
            <a:endParaRPr sz="1100" dirty="0"/>
          </a:p>
          <a:p>
            <a:pPr marL="342900" marR="0" lvl="1" indent="0" algn="l" rtl="0">
              <a:lnSpc>
                <a:spcPct val="130000"/>
              </a:lnSpc>
              <a:spcBef>
                <a:spcPts val="0"/>
              </a:spcBef>
              <a:spcAft>
                <a:spcPts val="0"/>
              </a:spcAft>
              <a:buClr>
                <a:srgbClr val="4E5745"/>
              </a:buClr>
              <a:buSzPts val="1500"/>
              <a:buFont typeface="Gill Sans"/>
              <a:buNone/>
            </a:pPr>
            <a:r>
              <a:rPr lang="en-GB" sz="1500" b="0" i="0" u="none" strike="noStrike" cap="none" dirty="0">
                <a:solidFill>
                  <a:srgbClr val="4E5745"/>
                </a:solidFill>
                <a:latin typeface="Gill Sans"/>
                <a:ea typeface="Gill Sans"/>
                <a:cs typeface="Gill Sans"/>
                <a:sym typeface="Gill Sans"/>
              </a:rPr>
              <a:t>Support </a:t>
            </a:r>
            <a:r>
              <a:rPr lang="en-GB" sz="1500" b="1" i="0" u="none" strike="noStrike" cap="none" dirty="0">
                <a:solidFill>
                  <a:srgbClr val="AC5B4C"/>
                </a:solidFill>
                <a:latin typeface="Gill Sans"/>
                <a:ea typeface="Gill Sans"/>
                <a:cs typeface="Gill Sans"/>
                <a:sym typeface="Gill Sans"/>
              </a:rPr>
              <a:t>reproducibility</a:t>
            </a:r>
            <a:r>
              <a:rPr lang="en-GB" sz="1500" b="0" i="0" u="none" strike="noStrike" cap="none" dirty="0">
                <a:solidFill>
                  <a:srgbClr val="4E5745"/>
                </a:solidFill>
                <a:latin typeface="Gill Sans"/>
                <a:ea typeface="Gill Sans"/>
                <a:cs typeface="Gill Sans"/>
                <a:sym typeface="Gill Sans"/>
              </a:rPr>
              <a:t> and </a:t>
            </a:r>
            <a:r>
              <a:rPr lang="en-GB" sz="1500" b="1" i="0" u="none" strike="noStrike" cap="none" dirty="0">
                <a:solidFill>
                  <a:srgbClr val="AC5B4C"/>
                </a:solidFill>
                <a:latin typeface="Gill Sans"/>
                <a:ea typeface="Gill Sans"/>
                <a:cs typeface="Gill Sans"/>
                <a:sym typeface="Gill Sans"/>
              </a:rPr>
              <a:t>analysis</a:t>
            </a:r>
            <a:r>
              <a:rPr lang="en-GB" sz="1500" b="0" i="0" u="none" strike="noStrike" cap="none" dirty="0">
                <a:solidFill>
                  <a:srgbClr val="4E5745"/>
                </a:solidFill>
                <a:latin typeface="Gill Sans"/>
                <a:ea typeface="Gill Sans"/>
                <a:cs typeface="Gill Sans"/>
                <a:sym typeface="Gill Sans"/>
              </a:rPr>
              <a:t>: link data with codes and workflows</a:t>
            </a:r>
            <a:endParaRPr sz="1100" dirty="0"/>
          </a:p>
          <a:p>
            <a:pPr marL="342900" marR="0" lvl="1" indent="0" algn="l" rtl="0">
              <a:lnSpc>
                <a:spcPct val="130000"/>
              </a:lnSpc>
              <a:spcBef>
                <a:spcPts val="0"/>
              </a:spcBef>
              <a:spcAft>
                <a:spcPts val="0"/>
              </a:spcAft>
              <a:buClr>
                <a:srgbClr val="4E5745"/>
              </a:buClr>
              <a:buSzPts val="1500"/>
              <a:buFont typeface="Gill Sans"/>
              <a:buNone/>
            </a:pPr>
            <a:r>
              <a:rPr lang="en-GB" sz="1500" b="0" i="0" u="none" strike="noStrike" cap="none" dirty="0">
                <a:solidFill>
                  <a:srgbClr val="4E5745"/>
                </a:solidFill>
                <a:latin typeface="Gill Sans"/>
                <a:ea typeface="Gill Sans"/>
                <a:cs typeface="Gill Sans"/>
                <a:sym typeface="Gill Sans"/>
              </a:rPr>
              <a:t>Transfer of </a:t>
            </a:r>
            <a:r>
              <a:rPr lang="en-GB" sz="1500" b="1" i="0" u="none" strike="noStrike" cap="none" dirty="0">
                <a:solidFill>
                  <a:srgbClr val="AC5B4C"/>
                </a:solidFill>
                <a:latin typeface="Gill Sans"/>
                <a:ea typeface="Gill Sans"/>
                <a:cs typeface="Gill Sans"/>
                <a:sym typeface="Gill Sans"/>
              </a:rPr>
              <a:t>sensitive</a:t>
            </a:r>
            <a:r>
              <a:rPr lang="en-GB" sz="1500" b="1" i="0" u="none" strike="noStrike" cap="none" dirty="0">
                <a:solidFill>
                  <a:srgbClr val="4E5745"/>
                </a:solidFill>
                <a:latin typeface="Gill Sans"/>
                <a:ea typeface="Gill Sans"/>
                <a:cs typeface="Gill Sans"/>
                <a:sym typeface="Gill Sans"/>
              </a:rPr>
              <a:t>/</a:t>
            </a:r>
            <a:r>
              <a:rPr lang="en-GB" sz="1500" b="1" i="0" u="none" strike="noStrike" cap="none" dirty="0">
                <a:solidFill>
                  <a:srgbClr val="AC5B4C"/>
                </a:solidFill>
                <a:latin typeface="Gill Sans"/>
                <a:ea typeface="Gill Sans"/>
                <a:cs typeface="Gill Sans"/>
                <a:sym typeface="Gill Sans"/>
              </a:rPr>
              <a:t>large</a:t>
            </a:r>
            <a:r>
              <a:rPr lang="en-GB" sz="1500" b="1" i="0" u="none" strike="noStrike" cap="none" dirty="0">
                <a:solidFill>
                  <a:srgbClr val="4E5745"/>
                </a:solidFill>
                <a:latin typeface="Gill Sans"/>
                <a:ea typeface="Gill Sans"/>
                <a:cs typeface="Gill Sans"/>
                <a:sym typeface="Gill Sans"/>
              </a:rPr>
              <a:t> </a:t>
            </a:r>
            <a:r>
              <a:rPr lang="en-GB" sz="1500" b="0" i="0" u="none" strike="noStrike" cap="none" dirty="0">
                <a:solidFill>
                  <a:srgbClr val="4E5745"/>
                </a:solidFill>
                <a:latin typeface="Gill Sans"/>
                <a:ea typeface="Gill Sans"/>
                <a:cs typeface="Gill Sans"/>
                <a:sym typeface="Gill Sans"/>
              </a:rPr>
              <a:t>distributed datasets with persistent identifiers</a:t>
            </a:r>
            <a:endParaRPr sz="1100" dirty="0"/>
          </a:p>
          <a:p>
            <a:pPr marL="342900" marR="0" lvl="1" indent="0" algn="l" rtl="0">
              <a:lnSpc>
                <a:spcPct val="130000"/>
              </a:lnSpc>
              <a:spcBef>
                <a:spcPts val="0"/>
              </a:spcBef>
              <a:spcAft>
                <a:spcPts val="0"/>
              </a:spcAft>
              <a:buClr>
                <a:srgbClr val="4E5745"/>
              </a:buClr>
              <a:buSzPts val="1500"/>
              <a:buFont typeface="Gill Sans"/>
              <a:buNone/>
            </a:pPr>
            <a:r>
              <a:rPr lang="en-GB" sz="1500" b="0" i="0" u="none" strike="noStrike" cap="none" dirty="0">
                <a:solidFill>
                  <a:srgbClr val="4E5745"/>
                </a:solidFill>
                <a:latin typeface="Gill Sans"/>
                <a:ea typeface="Gill Sans"/>
                <a:cs typeface="Gill Sans"/>
                <a:sym typeface="Gill Sans"/>
              </a:rPr>
              <a:t>Aggregate </a:t>
            </a:r>
            <a:r>
              <a:rPr lang="en-GB" sz="1500" b="1" i="0" u="none" strike="noStrike" cap="none" dirty="0">
                <a:solidFill>
                  <a:srgbClr val="AC5B4C"/>
                </a:solidFill>
                <a:latin typeface="Gill Sans"/>
                <a:ea typeface="Gill Sans"/>
                <a:cs typeface="Gill Sans"/>
                <a:sym typeface="Gill Sans"/>
              </a:rPr>
              <a:t>citations</a:t>
            </a:r>
            <a:r>
              <a:rPr lang="en-GB" sz="1500" b="0" i="0" u="none" strike="noStrike" cap="none" dirty="0">
                <a:solidFill>
                  <a:srgbClr val="4E5745"/>
                </a:solidFill>
                <a:latin typeface="Gill Sans"/>
                <a:ea typeface="Gill Sans"/>
                <a:cs typeface="Gill Sans"/>
                <a:sym typeface="Gill Sans"/>
              </a:rPr>
              <a:t> and</a:t>
            </a:r>
            <a:r>
              <a:rPr lang="en-GB" sz="1500" b="1" i="0" u="none" strike="noStrike" cap="none" dirty="0">
                <a:solidFill>
                  <a:srgbClr val="4E5745"/>
                </a:solidFill>
                <a:latin typeface="Gill Sans"/>
                <a:ea typeface="Gill Sans"/>
                <a:cs typeface="Gill Sans"/>
                <a:sym typeface="Gill Sans"/>
              </a:rPr>
              <a:t> </a:t>
            </a:r>
            <a:r>
              <a:rPr lang="en-GB" sz="1500" b="1" i="0" u="none" strike="noStrike" cap="none" dirty="0">
                <a:solidFill>
                  <a:srgbClr val="AC5B4C"/>
                </a:solidFill>
                <a:latin typeface="Gill Sans"/>
                <a:ea typeface="Gill Sans"/>
                <a:cs typeface="Gill Sans"/>
                <a:sym typeface="Gill Sans"/>
              </a:rPr>
              <a:t>persistent</a:t>
            </a:r>
            <a:r>
              <a:rPr lang="en-GB" sz="1500" b="1" i="0" u="none" strike="noStrike" cap="none" dirty="0">
                <a:solidFill>
                  <a:srgbClr val="4E5745"/>
                </a:solidFill>
                <a:latin typeface="Gill Sans"/>
                <a:ea typeface="Gill Sans"/>
                <a:cs typeface="Gill Sans"/>
                <a:sym typeface="Gill Sans"/>
              </a:rPr>
              <a:t> </a:t>
            </a:r>
            <a:r>
              <a:rPr lang="en-GB" sz="1500" b="1" i="0" u="none" strike="noStrike" cap="none" dirty="0">
                <a:solidFill>
                  <a:srgbClr val="AC5B4C"/>
                </a:solidFill>
                <a:latin typeface="Gill Sans"/>
                <a:ea typeface="Gill Sans"/>
                <a:cs typeface="Gill Sans"/>
                <a:sym typeface="Gill Sans"/>
              </a:rPr>
              <a:t>identifiers</a:t>
            </a:r>
            <a:endParaRPr sz="1100" dirty="0"/>
          </a:p>
          <a:p>
            <a:pPr marL="342900" marR="0" lvl="1" indent="0" algn="l" rtl="0">
              <a:lnSpc>
                <a:spcPct val="130000"/>
              </a:lnSpc>
              <a:spcBef>
                <a:spcPts val="0"/>
              </a:spcBef>
              <a:spcAft>
                <a:spcPts val="0"/>
              </a:spcAft>
              <a:buClr>
                <a:srgbClr val="4E5745"/>
              </a:buClr>
              <a:buSzPts val="1500"/>
              <a:buFont typeface="Gill Sans"/>
              <a:buNone/>
            </a:pPr>
            <a:r>
              <a:rPr lang="en-GB" sz="1500" b="0" i="0" u="none" strike="noStrike" cap="none" dirty="0">
                <a:solidFill>
                  <a:srgbClr val="4E5745"/>
                </a:solidFill>
                <a:latin typeface="Gill Sans"/>
                <a:ea typeface="Gill Sans"/>
                <a:cs typeface="Gill Sans"/>
                <a:sym typeface="Gill Sans"/>
              </a:rPr>
              <a:t>Propagate </a:t>
            </a:r>
            <a:r>
              <a:rPr lang="en-GB" sz="1500" b="1" i="0" u="none" strike="noStrike" cap="none" dirty="0">
                <a:solidFill>
                  <a:srgbClr val="AC5B4C"/>
                </a:solidFill>
                <a:latin typeface="Gill Sans"/>
                <a:ea typeface="Gill Sans"/>
                <a:cs typeface="Gill Sans"/>
                <a:sym typeface="Gill Sans"/>
              </a:rPr>
              <a:t>provenance</a:t>
            </a:r>
            <a:r>
              <a:rPr lang="en-GB" sz="1500" b="1" i="0" u="none" strike="noStrike" cap="none" dirty="0">
                <a:solidFill>
                  <a:srgbClr val="4E5745"/>
                </a:solidFill>
                <a:latin typeface="Gill Sans"/>
                <a:ea typeface="Gill Sans"/>
                <a:cs typeface="Gill Sans"/>
                <a:sym typeface="Gill Sans"/>
              </a:rPr>
              <a:t> </a:t>
            </a:r>
            <a:r>
              <a:rPr lang="en-GB" sz="1500" b="0" i="0" u="none" strike="noStrike" cap="none" dirty="0">
                <a:solidFill>
                  <a:srgbClr val="4E5745"/>
                </a:solidFill>
                <a:latin typeface="Gill Sans"/>
                <a:ea typeface="Gill Sans"/>
                <a:cs typeface="Gill Sans"/>
                <a:sym typeface="Gill Sans"/>
              </a:rPr>
              <a:t>and</a:t>
            </a:r>
            <a:r>
              <a:rPr lang="en-GB" sz="1500" b="1" i="0" u="none" strike="noStrike" cap="none" dirty="0">
                <a:solidFill>
                  <a:srgbClr val="4E5745"/>
                </a:solidFill>
                <a:latin typeface="Gill Sans"/>
                <a:ea typeface="Gill Sans"/>
                <a:cs typeface="Gill Sans"/>
                <a:sym typeface="Gill Sans"/>
              </a:rPr>
              <a:t> </a:t>
            </a:r>
            <a:r>
              <a:rPr lang="en-GB" sz="1500" b="1" i="0" u="none" strike="noStrike" cap="none" dirty="0">
                <a:solidFill>
                  <a:srgbClr val="AC5B4C"/>
                </a:solidFill>
                <a:latin typeface="Gill Sans"/>
                <a:ea typeface="Gill Sans"/>
                <a:cs typeface="Gill Sans"/>
                <a:sym typeface="Gill Sans"/>
              </a:rPr>
              <a:t>existing</a:t>
            </a:r>
            <a:r>
              <a:rPr lang="en-GB" sz="1500" b="1" i="0" u="none" strike="noStrike" cap="none" dirty="0">
                <a:solidFill>
                  <a:srgbClr val="4E5745"/>
                </a:solidFill>
                <a:latin typeface="Gill Sans"/>
                <a:ea typeface="Gill Sans"/>
                <a:cs typeface="Gill Sans"/>
                <a:sym typeface="Gill Sans"/>
              </a:rPr>
              <a:t> </a:t>
            </a:r>
            <a:r>
              <a:rPr lang="en-GB" sz="1500" b="1" i="0" u="none" strike="noStrike" cap="none" dirty="0">
                <a:solidFill>
                  <a:srgbClr val="AC5B4C"/>
                </a:solidFill>
                <a:latin typeface="Gill Sans"/>
                <a:ea typeface="Gill Sans"/>
                <a:cs typeface="Gill Sans"/>
                <a:sym typeface="Gill Sans"/>
              </a:rPr>
              <a:t>metadata</a:t>
            </a:r>
            <a:endParaRPr sz="1500" b="0" i="0" u="none" strike="noStrike" cap="none" dirty="0">
              <a:solidFill>
                <a:srgbClr val="AC5B4C"/>
              </a:solidFill>
              <a:latin typeface="Gill Sans"/>
              <a:ea typeface="Gill Sans"/>
              <a:cs typeface="Gill Sans"/>
              <a:sym typeface="Gill Sans"/>
            </a:endParaRPr>
          </a:p>
          <a:p>
            <a:pPr marL="342900" marR="0" lvl="1" indent="0" algn="l" rtl="0">
              <a:lnSpc>
                <a:spcPct val="130000"/>
              </a:lnSpc>
              <a:spcBef>
                <a:spcPts val="0"/>
              </a:spcBef>
              <a:spcAft>
                <a:spcPts val="0"/>
              </a:spcAft>
              <a:buClr>
                <a:srgbClr val="4E5745"/>
              </a:buClr>
              <a:buSzPts val="1500"/>
              <a:buFont typeface="Gill Sans"/>
              <a:buNone/>
            </a:pPr>
            <a:r>
              <a:rPr lang="en-GB" sz="1500" b="0" i="0" u="none" strike="noStrike" cap="none" dirty="0">
                <a:solidFill>
                  <a:srgbClr val="4E5745"/>
                </a:solidFill>
                <a:latin typeface="Gill Sans"/>
                <a:ea typeface="Gill Sans"/>
                <a:cs typeface="Gill Sans"/>
                <a:sym typeface="Gill Sans"/>
              </a:rPr>
              <a:t>Publish and archive </a:t>
            </a:r>
            <a:r>
              <a:rPr lang="en-GB" sz="1500" b="1" i="0" u="none" strike="noStrike" cap="none" dirty="0">
                <a:solidFill>
                  <a:srgbClr val="AC5B4C"/>
                </a:solidFill>
                <a:latin typeface="Gill Sans"/>
                <a:ea typeface="Gill Sans"/>
                <a:cs typeface="Gill Sans"/>
                <a:sym typeface="Gill Sans"/>
              </a:rPr>
              <a:t>mixed objects </a:t>
            </a:r>
            <a:r>
              <a:rPr lang="en-GB" sz="1500" b="0" i="0" u="none" strike="noStrike" cap="none" dirty="0">
                <a:solidFill>
                  <a:srgbClr val="4E5745"/>
                </a:solidFill>
                <a:latin typeface="Gill Sans"/>
                <a:ea typeface="Gill Sans"/>
                <a:cs typeface="Gill Sans"/>
                <a:sym typeface="Gill Sans"/>
              </a:rPr>
              <a:t>and references</a:t>
            </a:r>
            <a:endParaRPr sz="1100" dirty="0"/>
          </a:p>
          <a:p>
            <a:pPr marL="342900" marR="0" lvl="1" indent="0" algn="l" rtl="0">
              <a:lnSpc>
                <a:spcPct val="130000"/>
              </a:lnSpc>
              <a:spcBef>
                <a:spcPts val="0"/>
              </a:spcBef>
              <a:spcAft>
                <a:spcPts val="0"/>
              </a:spcAft>
              <a:buClr>
                <a:srgbClr val="4E5745"/>
              </a:buClr>
              <a:buSzPts val="1500"/>
              <a:buFont typeface="Gill Sans"/>
              <a:buNone/>
            </a:pPr>
            <a:r>
              <a:rPr lang="en-GB" sz="1500" b="0" i="0" u="none" strike="noStrike" cap="none" dirty="0">
                <a:solidFill>
                  <a:srgbClr val="4E5745"/>
                </a:solidFill>
                <a:latin typeface="Gill Sans"/>
                <a:ea typeface="Gill Sans"/>
                <a:cs typeface="Gill Sans"/>
                <a:sym typeface="Gill Sans"/>
              </a:rPr>
              <a:t>Reuse existing </a:t>
            </a:r>
            <a:r>
              <a:rPr lang="en-GB" sz="1500" b="1" i="0" u="none" strike="noStrike" cap="none" dirty="0">
                <a:solidFill>
                  <a:srgbClr val="AC5B4C"/>
                </a:solidFill>
                <a:latin typeface="Gill Sans"/>
                <a:ea typeface="Gill Sans"/>
                <a:cs typeface="Gill Sans"/>
                <a:sym typeface="Gill Sans"/>
              </a:rPr>
              <a:t>standards</a:t>
            </a:r>
            <a:r>
              <a:rPr lang="en-GB" sz="1500" b="0" i="0" u="none" strike="noStrike" cap="none" dirty="0">
                <a:solidFill>
                  <a:srgbClr val="4E5745"/>
                </a:solidFill>
                <a:latin typeface="Gill Sans"/>
                <a:ea typeface="Gill Sans"/>
                <a:cs typeface="Gill Sans"/>
                <a:sym typeface="Gill Sans"/>
              </a:rPr>
              <a:t>, but hide their complexity</a:t>
            </a:r>
            <a:endParaRPr sz="1100" dirty="0"/>
          </a:p>
        </p:txBody>
      </p:sp>
      <p:pic>
        <p:nvPicPr>
          <p:cNvPr id="359" name="Google Shape;359;p58" descr="FAIR: Findable, Reusable, Accessible, Interoperable"/>
          <p:cNvPicPr preferRelativeResize="0"/>
          <p:nvPr/>
        </p:nvPicPr>
        <p:blipFill rotWithShape="1">
          <a:blip r:embed="rId3">
            <a:alphaModFix/>
          </a:blip>
          <a:srcRect/>
          <a:stretch/>
        </p:blipFill>
        <p:spPr>
          <a:xfrm>
            <a:off x="7527319" y="2775347"/>
            <a:ext cx="1439460" cy="2417938"/>
          </a:xfrm>
          <a:prstGeom prst="rect">
            <a:avLst/>
          </a:prstGeom>
          <a:noFill/>
          <a:ln>
            <a:noFill/>
          </a:ln>
        </p:spPr>
      </p:pic>
      <p:sp>
        <p:nvSpPr>
          <p:cNvPr id="360" name="Google Shape;360;p58"/>
          <p:cNvSpPr txBox="1"/>
          <p:nvPr/>
        </p:nvSpPr>
        <p:spPr>
          <a:xfrm>
            <a:off x="401554" y="205441"/>
            <a:ext cx="4773530" cy="994172"/>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EF3ED"/>
              </a:buClr>
              <a:buSzPts val="4100"/>
              <a:buFont typeface="Arial"/>
              <a:buNone/>
            </a:pPr>
            <a:r>
              <a:rPr lang="en-GB" sz="4100" i="0" u="none" strike="noStrike" cap="none">
                <a:solidFill>
                  <a:schemeClr val="dk1"/>
                </a:solidFill>
                <a:latin typeface="Lato"/>
                <a:ea typeface="Lato"/>
                <a:cs typeface="Lato"/>
                <a:sym typeface="Lato"/>
              </a:rPr>
              <a:t>Aims of FAIR Research Objects</a:t>
            </a:r>
            <a:endParaRPr sz="1100">
              <a:solidFill>
                <a:schemeClr val="dk1"/>
              </a:solidFill>
              <a:latin typeface="Lato"/>
              <a:ea typeface="Lato"/>
              <a:cs typeface="Lato"/>
              <a:sym typeface="Lato"/>
            </a:endParaRPr>
          </a:p>
        </p:txBody>
      </p:sp>
      <p:pic>
        <p:nvPicPr>
          <p:cNvPr id="361" name="Google Shape;361;p58">
            <a:hlinkClick r:id="rId4"/>
          </p:cNvPr>
          <p:cNvPicPr preferRelativeResize="0"/>
          <p:nvPr/>
        </p:nvPicPr>
        <p:blipFill rotWithShape="1">
          <a:blip r:embed="rId5">
            <a:alphaModFix/>
          </a:blip>
          <a:srcRect/>
          <a:stretch/>
        </p:blipFill>
        <p:spPr>
          <a:xfrm>
            <a:off x="4979655" y="3791276"/>
            <a:ext cx="1874970" cy="624189"/>
          </a:xfrm>
          <a:prstGeom prst="rect">
            <a:avLst/>
          </a:prstGeom>
          <a:noFill/>
          <a:ln>
            <a:noFill/>
          </a:ln>
        </p:spPr>
      </p:pic>
      <p:pic>
        <p:nvPicPr>
          <p:cNvPr id="362" name="Google Shape;362;p58"/>
          <p:cNvPicPr preferRelativeResize="0"/>
          <p:nvPr/>
        </p:nvPicPr>
        <p:blipFill rotWithShape="1">
          <a:blip r:embed="rId6">
            <a:alphaModFix/>
          </a:blip>
          <a:srcRect/>
          <a:stretch/>
        </p:blipFill>
        <p:spPr>
          <a:xfrm>
            <a:off x="6142049" y="518862"/>
            <a:ext cx="2824730" cy="114093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pic>
        <p:nvPicPr>
          <p:cNvPr id="368" name="Google Shape;368;p59"/>
          <p:cNvPicPr preferRelativeResize="0"/>
          <p:nvPr/>
        </p:nvPicPr>
        <p:blipFill rotWithShape="1">
          <a:blip r:embed="rId3">
            <a:alphaModFix/>
          </a:blip>
          <a:srcRect/>
          <a:stretch/>
        </p:blipFill>
        <p:spPr>
          <a:xfrm>
            <a:off x="114301" y="114301"/>
            <a:ext cx="8915400" cy="4792898"/>
          </a:xfrm>
          <a:prstGeom prst="rect">
            <a:avLst/>
          </a:prstGeom>
          <a:noFill/>
          <a:ln>
            <a:noFill/>
          </a:ln>
        </p:spPr>
      </p:pic>
      <p:pic>
        <p:nvPicPr>
          <p:cNvPr id="369" name="Google Shape;369;p59"/>
          <p:cNvPicPr preferRelativeResize="0"/>
          <p:nvPr/>
        </p:nvPicPr>
        <p:blipFill rotWithShape="1">
          <a:blip r:embed="rId4">
            <a:alphaModFix/>
          </a:blip>
          <a:srcRect/>
          <a:stretch/>
        </p:blipFill>
        <p:spPr>
          <a:xfrm>
            <a:off x="1430412" y="500617"/>
            <a:ext cx="3548548" cy="78289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6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What's new</a:t>
            </a:r>
            <a:endParaRPr/>
          </a:p>
        </p:txBody>
      </p:sp>
      <p:sp>
        <p:nvSpPr>
          <p:cNvPr id="375" name="Google Shape;375;p6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76" name="Google Shape;376;p60"/>
          <p:cNvPicPr preferRelativeResize="0"/>
          <p:nvPr/>
        </p:nvPicPr>
        <p:blipFill>
          <a:blip r:embed="rId3">
            <a:alphaModFix/>
          </a:blip>
          <a:stretch>
            <a:fillRect/>
          </a:stretch>
        </p:blipFill>
        <p:spPr>
          <a:xfrm>
            <a:off x="374126" y="0"/>
            <a:ext cx="8395747"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1"/>
        <p:cNvGrpSpPr/>
        <p:nvPr/>
      </p:nvGrpSpPr>
      <p:grpSpPr>
        <a:xfrm>
          <a:off x="0" y="0"/>
          <a:ext cx="0" cy="0"/>
          <a:chOff x="0" y="0"/>
          <a:chExt cx="0" cy="0"/>
        </a:xfrm>
      </p:grpSpPr>
      <p:sp>
        <p:nvSpPr>
          <p:cNvPr id="382" name="Google Shape;382;p61"/>
          <p:cNvSpPr txBox="1">
            <a:spLocks noGrp="1"/>
          </p:cNvSpPr>
          <p:nvPr>
            <p:ph type="ctrTitle"/>
          </p:nvPr>
        </p:nvSpPr>
        <p:spPr>
          <a:xfrm>
            <a:off x="1143000" y="877824"/>
            <a:ext cx="6858000" cy="1790700"/>
          </a:xfrm>
          <a:prstGeom prst="rect">
            <a:avLst/>
          </a:prstGeom>
          <a:noFill/>
          <a:ln>
            <a:noFill/>
          </a:ln>
        </p:spPr>
        <p:txBody>
          <a:bodyPr spcFirstLastPara="1" wrap="square" lIns="68575" tIns="34275" rIns="68575" bIns="34275" anchor="b" anchorCtr="0">
            <a:noAutofit/>
          </a:bodyPr>
          <a:lstStyle/>
          <a:p>
            <a:pPr marL="0" lvl="0" indent="0" algn="ctr" rtl="0">
              <a:lnSpc>
                <a:spcPct val="90000"/>
              </a:lnSpc>
              <a:spcBef>
                <a:spcPts val="0"/>
              </a:spcBef>
              <a:spcAft>
                <a:spcPts val="0"/>
              </a:spcAft>
              <a:buClr>
                <a:schemeClr val="dk1"/>
              </a:buClr>
              <a:buSzPts val="4500"/>
              <a:buFont typeface="Arial"/>
              <a:buNone/>
            </a:pPr>
            <a:r>
              <a:rPr lang="en-GB">
                <a:latin typeface="Lato"/>
                <a:ea typeface="Lato"/>
                <a:cs typeface="Lato"/>
                <a:sym typeface="Lato"/>
              </a:rPr>
              <a:t>Using common formats and vocabularies</a:t>
            </a:r>
            <a:endParaRPr>
              <a:latin typeface="Lato"/>
              <a:ea typeface="Lato"/>
              <a:cs typeface="Lato"/>
              <a:sym typeface="Lato"/>
            </a:endParaRPr>
          </a:p>
        </p:txBody>
      </p:sp>
      <p:sp>
        <p:nvSpPr>
          <p:cNvPr id="383" name="Google Shape;383;p61"/>
          <p:cNvSpPr txBox="1">
            <a:spLocks noGrp="1"/>
          </p:cNvSpPr>
          <p:nvPr>
            <p:ph type="subTitle" idx="1"/>
          </p:nvPr>
        </p:nvSpPr>
        <p:spPr>
          <a:xfrm>
            <a:off x="1143000" y="2701528"/>
            <a:ext cx="6858000" cy="1241821"/>
          </a:xfrm>
          <a:prstGeom prst="rect">
            <a:avLst/>
          </a:prstGeom>
          <a:noFill/>
          <a:ln>
            <a:noFill/>
          </a:ln>
        </p:spPr>
        <p:txBody>
          <a:bodyPr spcFirstLastPara="1" wrap="square" lIns="68575" tIns="34275" rIns="68575" bIns="34275" anchor="t" anchorCtr="0">
            <a:normAutofit/>
          </a:bodyPr>
          <a:lstStyle/>
          <a:p>
            <a:pPr marL="0" lvl="0" indent="0" algn="ctr" rtl="0">
              <a:lnSpc>
                <a:spcPct val="90000"/>
              </a:lnSpc>
              <a:spcBef>
                <a:spcPts val="0"/>
              </a:spcBef>
              <a:spcAft>
                <a:spcPts val="0"/>
              </a:spcAft>
              <a:buClr>
                <a:schemeClr val="dk2"/>
              </a:buClr>
              <a:buSzPts val="1800"/>
              <a:buNone/>
            </a:pPr>
            <a:r>
              <a:rPr lang="en-GB"/>
              <a:t>.. extending only when needed</a:t>
            </a:r>
            <a:endParaRPr/>
          </a:p>
        </p:txBody>
      </p:sp>
      <p:pic>
        <p:nvPicPr>
          <p:cNvPr id="384" name="Google Shape;384;p61" descr="A red background with white letters&#10;&#10;Description automatically generated with low confidence"/>
          <p:cNvPicPr preferRelativeResize="0"/>
          <p:nvPr/>
        </p:nvPicPr>
        <p:blipFill rotWithShape="1">
          <a:blip r:embed="rId3">
            <a:alphaModFix/>
          </a:blip>
          <a:srcRect/>
          <a:stretch/>
        </p:blipFill>
        <p:spPr>
          <a:xfrm>
            <a:off x="1484079" y="3637503"/>
            <a:ext cx="2657615" cy="763904"/>
          </a:xfrm>
          <a:prstGeom prst="rect">
            <a:avLst/>
          </a:prstGeom>
          <a:noFill/>
          <a:ln>
            <a:noFill/>
          </a:ln>
        </p:spPr>
      </p:pic>
      <p:pic>
        <p:nvPicPr>
          <p:cNvPr id="385" name="Google Shape;385;p61"/>
          <p:cNvPicPr preferRelativeResize="0"/>
          <p:nvPr/>
        </p:nvPicPr>
        <p:blipFill rotWithShape="1">
          <a:blip r:embed="rId4">
            <a:alphaModFix/>
          </a:blip>
          <a:srcRect/>
          <a:stretch/>
        </p:blipFill>
        <p:spPr>
          <a:xfrm>
            <a:off x="6236074" y="3311207"/>
            <a:ext cx="1335227" cy="142509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TOOLS</a:t>
            </a:r>
            <a:endParaRPr/>
          </a:p>
        </p:txBody>
      </p:sp>
      <p:sp>
        <p:nvSpPr>
          <p:cNvPr id="391" name="Google Shape;391;p6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92" name="Google Shape;392;p62"/>
          <p:cNvPicPr preferRelativeResize="0"/>
          <p:nvPr/>
        </p:nvPicPr>
        <p:blipFill>
          <a:blip r:embed="rId3">
            <a:alphaModFix/>
          </a:blip>
          <a:stretch>
            <a:fillRect/>
          </a:stretch>
        </p:blipFill>
        <p:spPr>
          <a:xfrm>
            <a:off x="32810" y="0"/>
            <a:ext cx="9078379"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6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Python-lib</a:t>
            </a:r>
            <a:endParaRPr/>
          </a:p>
          <a:p>
            <a:pPr marL="0" lvl="0" indent="0" algn="l" rtl="0">
              <a:spcBef>
                <a:spcPts val="0"/>
              </a:spcBef>
              <a:spcAft>
                <a:spcPts val="0"/>
              </a:spcAft>
              <a:buNone/>
            </a:pPr>
            <a:endParaRPr/>
          </a:p>
        </p:txBody>
      </p:sp>
      <p:sp>
        <p:nvSpPr>
          <p:cNvPr id="398" name="Google Shape;398;p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99" name="Google Shape;399;p63"/>
          <p:cNvPicPr preferRelativeResize="0"/>
          <p:nvPr/>
        </p:nvPicPr>
        <p:blipFill>
          <a:blip r:embed="rId3">
            <a:alphaModFix/>
          </a:blip>
          <a:stretch>
            <a:fillRect/>
          </a:stretch>
        </p:blipFill>
        <p:spPr>
          <a:xfrm>
            <a:off x="813552" y="0"/>
            <a:ext cx="7516896"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405" name="Google Shape;405;p6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406" name="Google Shape;406;p64"/>
          <p:cNvPicPr preferRelativeResize="0"/>
          <p:nvPr/>
        </p:nvPicPr>
        <p:blipFill>
          <a:blip r:embed="rId3">
            <a:alphaModFix/>
          </a:blip>
          <a:stretch>
            <a:fillRect/>
          </a:stretch>
        </p:blipFill>
        <p:spPr>
          <a:xfrm>
            <a:off x="852407" y="0"/>
            <a:ext cx="7439186" cy="514350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Office Theme">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313</TotalTime>
  <Words>2163</Words>
  <Application>Microsoft Macintosh PowerPoint</Application>
  <PresentationFormat>On-screen Show (16:9)</PresentationFormat>
  <Paragraphs>119</Paragraphs>
  <Slides>27</Slides>
  <Notes>27</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27</vt:i4>
      </vt:variant>
    </vt:vector>
  </HeadingPairs>
  <TitlesOfParts>
    <vt:vector size="34" baseType="lpstr">
      <vt:lpstr>Gill Sans</vt:lpstr>
      <vt:lpstr>Lato</vt:lpstr>
      <vt:lpstr>Calibri</vt:lpstr>
      <vt:lpstr>Courier New</vt:lpstr>
      <vt:lpstr>Arial</vt:lpstr>
      <vt:lpstr>Simple Light</vt:lpstr>
      <vt:lpstr>2_Office Theme</vt:lpstr>
      <vt:lpstr>Packaging data with detailed metadata using RO-Crate in FAIR open repositories</vt:lpstr>
      <vt:lpstr>PowerPoint Presentation</vt:lpstr>
      <vt:lpstr>PowerPoint Presentation</vt:lpstr>
      <vt:lpstr>PowerPoint Presentation</vt:lpstr>
      <vt:lpstr>What's new</vt:lpstr>
      <vt:lpstr>Using common formats and vocabularies</vt:lpstr>
      <vt:lpstr>TOOLS</vt:lpstr>
      <vt:lpstr>Python-lib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Crate-O – TODO when this is downloaded as a PPT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Packaging data with detailed metadata using RO-Crate in FAIR open repositories</dc:title>
  <cp:lastModifiedBy>Peter Sefton</cp:lastModifiedBy>
  <cp:revision>7</cp:revision>
  <dcterms:modified xsi:type="dcterms:W3CDTF">2023-06-13T09:56:33Z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f488380-630a-4f55-a077-a19445e3f360_Enabled">
    <vt:lpwstr>true</vt:lpwstr>
  </property>
  <property fmtid="{D5CDD505-2E9C-101B-9397-08002B2CF9AE}" pid="3" name="MSIP_Label_0f488380-630a-4f55-a077-a19445e3f360_SetDate">
    <vt:lpwstr>2023-06-12T12:37:49Z</vt:lpwstr>
  </property>
  <property fmtid="{D5CDD505-2E9C-101B-9397-08002B2CF9AE}" pid="4" name="MSIP_Label_0f488380-630a-4f55-a077-a19445e3f360_Method">
    <vt:lpwstr>Standard</vt:lpwstr>
  </property>
  <property fmtid="{D5CDD505-2E9C-101B-9397-08002B2CF9AE}" pid="5" name="MSIP_Label_0f488380-630a-4f55-a077-a19445e3f360_Name">
    <vt:lpwstr>OFFICIAL - INTERNAL</vt:lpwstr>
  </property>
  <property fmtid="{D5CDD505-2E9C-101B-9397-08002B2CF9AE}" pid="6" name="MSIP_Label_0f488380-630a-4f55-a077-a19445e3f360_SiteId">
    <vt:lpwstr>b6e377cf-9db3-46cb-91a2-fad9605bb15c</vt:lpwstr>
  </property>
  <property fmtid="{D5CDD505-2E9C-101B-9397-08002B2CF9AE}" pid="7" name="MSIP_Label_0f488380-630a-4f55-a077-a19445e3f360_ActionId">
    <vt:lpwstr>cef31764-4ae9-4971-a487-852016528f75</vt:lpwstr>
  </property>
  <property fmtid="{D5CDD505-2E9C-101B-9397-08002B2CF9AE}" pid="8" name="MSIP_Label_0f488380-630a-4f55-a077-a19445e3f360_ContentBits">
    <vt:lpwstr>0</vt:lpwstr>
  </property>
</Properties>
</file>

<file path=docProps/thumbnail.jpeg>
</file>